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2.xml" ContentType="application/vnd.openxmlformats-officedocument.presentationml.notesSlide+xml"/>
  <Override PartName="/ppt/ink/ink36.xml" ContentType="application/inkml+xml"/>
  <Override PartName="/ppt/notesSlides/notesSlide13.xml" ContentType="application/vnd.openxmlformats-officedocument.presentationml.notesSlide+xml"/>
  <Override PartName="/ppt/ink/ink37.xml" ContentType="application/inkml+xml"/>
  <Override PartName="/ppt/notesSlides/notesSlide14.xml" ContentType="application/vnd.openxmlformats-officedocument.presentationml.notesSlide+xml"/>
  <Override PartName="/ppt/ink/ink38.xml" ContentType="application/inkml+xml"/>
  <Override PartName="/ppt/notesSlides/notesSlide15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2"/>
  </p:notesMasterIdLst>
  <p:sldIdLst>
    <p:sldId id="1032" r:id="rId2"/>
    <p:sldId id="1033" r:id="rId3"/>
    <p:sldId id="1000" r:id="rId4"/>
    <p:sldId id="460" r:id="rId5"/>
    <p:sldId id="1001" r:id="rId6"/>
    <p:sldId id="441" r:id="rId7"/>
    <p:sldId id="442" r:id="rId8"/>
    <p:sldId id="488" r:id="rId9"/>
    <p:sldId id="1002" r:id="rId10"/>
    <p:sldId id="1003" r:id="rId11"/>
    <p:sldId id="305" r:id="rId12"/>
    <p:sldId id="301" r:id="rId13"/>
    <p:sldId id="1004" r:id="rId14"/>
    <p:sldId id="303" r:id="rId15"/>
    <p:sldId id="308" r:id="rId16"/>
    <p:sldId id="1005" r:id="rId17"/>
    <p:sldId id="309" r:id="rId18"/>
    <p:sldId id="1006" r:id="rId19"/>
    <p:sldId id="304" r:id="rId20"/>
    <p:sldId id="1007" r:id="rId21"/>
    <p:sldId id="852" r:id="rId22"/>
    <p:sldId id="424" r:id="rId23"/>
    <p:sldId id="490" r:id="rId24"/>
    <p:sldId id="426" r:id="rId25"/>
    <p:sldId id="427" r:id="rId26"/>
    <p:sldId id="478" r:id="rId27"/>
    <p:sldId id="1027" r:id="rId28"/>
    <p:sldId id="479" r:id="rId29"/>
    <p:sldId id="481" r:id="rId30"/>
    <p:sldId id="482" r:id="rId31"/>
    <p:sldId id="483" r:id="rId32"/>
    <p:sldId id="1028" r:id="rId33"/>
    <p:sldId id="485" r:id="rId34"/>
    <p:sldId id="493" r:id="rId35"/>
    <p:sldId id="486" r:id="rId36"/>
    <p:sldId id="504" r:id="rId37"/>
    <p:sldId id="491" r:id="rId38"/>
    <p:sldId id="995" r:id="rId39"/>
    <p:sldId id="467" r:id="rId40"/>
    <p:sldId id="412" r:id="rId41"/>
    <p:sldId id="414" r:id="rId42"/>
    <p:sldId id="996" r:id="rId43"/>
    <p:sldId id="415" r:id="rId44"/>
    <p:sldId id="418" r:id="rId45"/>
    <p:sldId id="416" r:id="rId46"/>
    <p:sldId id="417" r:id="rId47"/>
    <p:sldId id="420" r:id="rId48"/>
    <p:sldId id="1034" r:id="rId49"/>
    <p:sldId id="1035" r:id="rId50"/>
    <p:sldId id="1036" r:id="rId51"/>
    <p:sldId id="1037" r:id="rId52"/>
    <p:sldId id="1039" r:id="rId53"/>
    <p:sldId id="1040" r:id="rId54"/>
    <p:sldId id="1041" r:id="rId55"/>
    <p:sldId id="1042" r:id="rId56"/>
    <p:sldId id="1043" r:id="rId57"/>
    <p:sldId id="1044" r:id="rId58"/>
    <p:sldId id="1047" r:id="rId59"/>
    <p:sldId id="1046" r:id="rId60"/>
    <p:sldId id="1048" r:id="rId61"/>
    <p:sldId id="1049" r:id="rId62"/>
    <p:sldId id="1050" r:id="rId63"/>
    <p:sldId id="1051" r:id="rId64"/>
    <p:sldId id="1053" r:id="rId65"/>
    <p:sldId id="1056" r:id="rId66"/>
    <p:sldId id="1055" r:id="rId67"/>
    <p:sldId id="776" r:id="rId68"/>
    <p:sldId id="499" r:id="rId69"/>
    <p:sldId id="500" r:id="rId70"/>
    <p:sldId id="501" r:id="rId71"/>
    <p:sldId id="505" r:id="rId72"/>
    <p:sldId id="828" r:id="rId73"/>
    <p:sldId id="1058" r:id="rId74"/>
    <p:sldId id="506" r:id="rId75"/>
    <p:sldId id="1059" r:id="rId76"/>
    <p:sldId id="1060" r:id="rId77"/>
    <p:sldId id="413" r:id="rId78"/>
    <p:sldId id="1077" r:id="rId79"/>
    <p:sldId id="1078" r:id="rId80"/>
    <p:sldId id="1061" r:id="rId81"/>
    <p:sldId id="507" r:id="rId82"/>
    <p:sldId id="1062" r:id="rId83"/>
    <p:sldId id="777" r:id="rId84"/>
    <p:sldId id="778" r:id="rId85"/>
    <p:sldId id="519" r:id="rId86"/>
    <p:sldId id="520" r:id="rId87"/>
    <p:sldId id="1063" r:id="rId88"/>
    <p:sldId id="1064" r:id="rId89"/>
    <p:sldId id="524" r:id="rId90"/>
    <p:sldId id="1065" r:id="rId91"/>
    <p:sldId id="525" r:id="rId92"/>
    <p:sldId id="526" r:id="rId93"/>
    <p:sldId id="527" r:id="rId94"/>
    <p:sldId id="1066" r:id="rId95"/>
    <p:sldId id="529" r:id="rId96"/>
    <p:sldId id="1067" r:id="rId97"/>
    <p:sldId id="1068" r:id="rId98"/>
    <p:sldId id="1069" r:id="rId99"/>
    <p:sldId id="1079" r:id="rId100"/>
    <p:sldId id="1080" r:id="rId101"/>
    <p:sldId id="1082" r:id="rId102"/>
    <p:sldId id="1087" r:id="rId103"/>
    <p:sldId id="1088" r:id="rId104"/>
    <p:sldId id="1089" r:id="rId105"/>
    <p:sldId id="1090" r:id="rId106"/>
    <p:sldId id="1091" r:id="rId107"/>
    <p:sldId id="1092" r:id="rId108"/>
    <p:sldId id="1093" r:id="rId109"/>
    <p:sldId id="1095" r:id="rId110"/>
    <p:sldId id="1083" r:id="rId111"/>
    <p:sldId id="1085" r:id="rId112"/>
    <p:sldId id="1086" r:id="rId113"/>
    <p:sldId id="1094" r:id="rId114"/>
    <p:sldId id="1157" r:id="rId115"/>
    <p:sldId id="1158" r:id="rId116"/>
    <p:sldId id="1096" r:id="rId117"/>
    <p:sldId id="1097" r:id="rId118"/>
    <p:sldId id="1071" r:id="rId119"/>
    <p:sldId id="783" r:id="rId120"/>
    <p:sldId id="784" r:id="rId121"/>
    <p:sldId id="1072" r:id="rId122"/>
    <p:sldId id="1073" r:id="rId123"/>
    <p:sldId id="433" r:id="rId124"/>
    <p:sldId id="434" r:id="rId125"/>
    <p:sldId id="435" r:id="rId126"/>
    <p:sldId id="785" r:id="rId127"/>
    <p:sldId id="786" r:id="rId128"/>
    <p:sldId id="345" r:id="rId129"/>
    <p:sldId id="259" r:id="rId130"/>
    <p:sldId id="260" r:id="rId131"/>
    <p:sldId id="261" r:id="rId132"/>
    <p:sldId id="834" r:id="rId133"/>
    <p:sldId id="263" r:id="rId134"/>
    <p:sldId id="264" r:id="rId135"/>
    <p:sldId id="265" r:id="rId136"/>
    <p:sldId id="266" r:id="rId137"/>
    <p:sldId id="267" r:id="rId138"/>
    <p:sldId id="268" r:id="rId139"/>
    <p:sldId id="269" r:id="rId140"/>
    <p:sldId id="388" r:id="rId141"/>
    <p:sldId id="393" r:id="rId142"/>
    <p:sldId id="394" r:id="rId143"/>
    <p:sldId id="841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311" r:id="rId157"/>
    <p:sldId id="514" r:id="rId158"/>
    <p:sldId id="408" r:id="rId159"/>
    <p:sldId id="409" r:id="rId160"/>
    <p:sldId id="842" r:id="rId161"/>
    <p:sldId id="1074" r:id="rId162"/>
    <p:sldId id="837" r:id="rId163"/>
    <p:sldId id="821" r:id="rId164"/>
    <p:sldId id="794" r:id="rId165"/>
    <p:sldId id="795" r:id="rId166"/>
    <p:sldId id="1161" r:id="rId167"/>
    <p:sldId id="448" r:id="rId168"/>
    <p:sldId id="1162" r:id="rId169"/>
    <p:sldId id="451" r:id="rId170"/>
    <p:sldId id="1163" r:id="rId171"/>
    <p:sldId id="455" r:id="rId172"/>
    <p:sldId id="454" r:id="rId173"/>
    <p:sldId id="456" r:id="rId174"/>
    <p:sldId id="498" r:id="rId175"/>
    <p:sldId id="1164" r:id="rId176"/>
    <p:sldId id="461" r:id="rId177"/>
    <p:sldId id="470" r:id="rId178"/>
    <p:sldId id="458" r:id="rId179"/>
    <p:sldId id="459" r:id="rId180"/>
    <p:sldId id="457" r:id="rId181"/>
    <p:sldId id="503" r:id="rId182"/>
    <p:sldId id="1168" r:id="rId183"/>
    <p:sldId id="468" r:id="rId184"/>
    <p:sldId id="469" r:id="rId185"/>
    <p:sldId id="471" r:id="rId186"/>
    <p:sldId id="474" r:id="rId187"/>
    <p:sldId id="473" r:id="rId188"/>
    <p:sldId id="475" r:id="rId189"/>
    <p:sldId id="476" r:id="rId190"/>
    <p:sldId id="477" r:id="rId19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3"/>
      <p:bold r:id="rId194"/>
      <p:italic r:id="rId195"/>
      <p:boldItalic r:id="rId196"/>
    </p:embeddedFont>
    <p:embeddedFont>
      <p:font typeface="Cambria Math" panose="02040503050406030204" pitchFamily="18" charset="0"/>
      <p:regular r:id="rId197"/>
    </p:embeddedFont>
    <p:embeddedFont>
      <p:font typeface="Consolas" panose="020B0609020204030204" pitchFamily="49" charset="0"/>
      <p:regular r:id="rId198"/>
      <p:bold r:id="rId199"/>
      <p:italic r:id="rId200"/>
      <p:boldItalic r:id="rId201"/>
    </p:embeddedFont>
    <p:embeddedFont>
      <p:font typeface="Dosis" pitchFamily="2" charset="0"/>
      <p:regular r:id="rId202"/>
      <p:bold r:id="rId203"/>
    </p:embeddedFont>
    <p:embeddedFont>
      <p:font typeface="Petrona" panose="020B0604020202020204" charset="0"/>
      <p:regular r:id="rId204"/>
      <p:bold r:id="rId205"/>
      <p:italic r:id="rId206"/>
      <p:boldItalic r:id="rId207"/>
    </p:embeddedFont>
    <p:embeddedFont>
      <p:font typeface="Roboto" panose="02000000000000000000" pitchFamily="2" charset="0"/>
      <p:regular r:id="rId208"/>
      <p:bold r:id="rId209"/>
      <p:italic r:id="rId210"/>
      <p:boldItalic r:id="rId2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31DDA-73E4-4717-9DE3-CF3151FDF6BF}" v="1" dt="2023-02-22T17:14:25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2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font" Target="fonts/font13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microsoft.com/office/2016/11/relationships/changesInfo" Target="changesInfos/changesInfo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notesMaster" Target="notesMasters/notesMaster1.xml"/><Relationship Id="rId206" Type="http://schemas.openxmlformats.org/officeDocument/2006/relationships/font" Target="fonts/font14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microsoft.com/office/2015/10/relationships/revisionInfo" Target="revisionInfo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font" Target="fonts/font1.fntdata"/><Relationship Id="rId207" Type="http://schemas.openxmlformats.org/officeDocument/2006/relationships/font" Target="fonts/font15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2.fntdata"/><Relationship Id="rId208" Type="http://schemas.openxmlformats.org/officeDocument/2006/relationships/font" Target="fonts/font16.fntdata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3.fntdata"/><Relationship Id="rId209" Type="http://schemas.openxmlformats.org/officeDocument/2006/relationships/font" Target="fonts/font17.fntdata"/><Relationship Id="rId190" Type="http://schemas.openxmlformats.org/officeDocument/2006/relationships/slide" Target="slides/slide189.xml"/><Relationship Id="rId204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font" Target="fonts/font18.fntdata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4.fntdata"/><Relationship Id="rId200" Type="http://schemas.openxmlformats.org/officeDocument/2006/relationships/font" Target="fonts/font8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font" Target="fonts/font19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font" Target="fonts/font5.fntdata"/><Relationship Id="rId201" Type="http://schemas.openxmlformats.org/officeDocument/2006/relationships/font" Target="fonts/font9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6.fntdata"/><Relationship Id="rId202" Type="http://schemas.openxmlformats.org/officeDocument/2006/relationships/font" Target="fonts/font10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font" Target="fonts/font7.fntdata"/><Relationship Id="rId203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5892d26c-5f95-416c-8df4-e1895e5f42e4" providerId="ADAL" clId="{68C31DDA-73E4-4717-9DE3-CF3151FDF6BF}"/>
    <pc:docChg chg="addSld delSld modSld">
      <pc:chgData name="David Quigley" userId="5892d26c-5f95-416c-8df4-e1895e5f42e4" providerId="ADAL" clId="{68C31DDA-73E4-4717-9DE3-CF3151FDF6BF}" dt="2023-02-22T17:14:25.656" v="2"/>
      <pc:docMkLst>
        <pc:docMk/>
      </pc:docMkLst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018251484" sldId="25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303237667" sldId="25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931162853" sldId="26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995181484" sldId="26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38514409" sldId="26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229258424" sldId="26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48069926" sldId="26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44581086" sldId="26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231522943" sldId="26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087236128" sldId="26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320682315" sldId="26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642318776" sldId="26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492669084" sldId="26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84862671" sldId="26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306590573" sldId="26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703553754" sldId="26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772531618" sldId="26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52476852" sldId="26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634549754" sldId="26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982382619" sldId="26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175159154" sldId="26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449981308" sldId="27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931997718" sldId="27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943883654" sldId="27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54783510" sldId="27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5609997" sldId="27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6186770" sldId="27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23391122" sldId="27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64644551" sldId="27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746724346" sldId="27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601187123" sldId="27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57565013" sldId="28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74060009" sldId="28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552955652" sldId="28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179705091" sldId="28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54064414" sldId="28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91461616" sldId="28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11666675" sldId="28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172374462" sldId="28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819405372" sldId="28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288681069" sldId="29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84040859" sldId="29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58465843" sldId="29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82986934" sldId="29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587517933" sldId="29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313073644" sldId="29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31561004" sldId="29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01858856" sldId="29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498635976" sldId="29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763905102" sldId="30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187255573" sldId="30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015894601" sldId="30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234364028" sldId="30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619931507" sldId="30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693047661" sldId="30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837455404" sldId="30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10275058" sldId="30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879343647" sldId="30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685172799" sldId="30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59706596" sldId="30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85277745" sldId="30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63172234" sldId="30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552694441" sldId="31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894909393" sldId="31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22125033" sldId="31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72202054" sldId="31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26072446" sldId="31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14213518" sldId="32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452196198" sldId="32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12398346" sldId="32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946511491" sldId="32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397821920" sldId="32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35318378" sldId="32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540604486" sldId="33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061060297" sldId="33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467377" sldId="33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42343614" sldId="33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71939920" sldId="34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312564255" sldId="34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19606201" sldId="34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11825604" sldId="34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107037166" sldId="34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21103623" sldId="34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88397117" sldId="34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22252307" sldId="34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258967726" sldId="35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489350635" sldId="35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68963091" sldId="35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24008438" sldId="35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40768761" sldId="35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865202490" sldId="35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392575094" sldId="35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58963531" sldId="35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386773835" sldId="36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364200475" sldId="36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543629313" sldId="36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60146057" sldId="36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23177589" sldId="36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10907845" sldId="36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358519757" sldId="36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04814362" sldId="36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567760344" sldId="36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61075619" sldId="37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676469928" sldId="37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166350171" sldId="37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600355809" sldId="37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0779409" sldId="37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39203776" sldId="37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532302696" sldId="38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439123085" sldId="38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694531161" sldId="39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107675843" sldId="39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286557445" sldId="39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937214120" sldId="39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446543943" sldId="39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168564660" sldId="39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620755688" sldId="39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510506588" sldId="39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839689015" sldId="39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329225902" sldId="39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171302386" sldId="39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143927855" sldId="39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125842404" sldId="39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550267956" sldId="39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0684951" sldId="40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220246512" sldId="40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77132016" sldId="40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216493239" sldId="40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006243489" sldId="40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512428552" sldId="40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526106577" sldId="40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785734493" sldId="40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588748404" sldId="40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918043816" sldId="40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811514726" sldId="40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224691573" sldId="40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044999042" sldId="40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084282974" sldId="40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871265729" sldId="40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280276579" sldId="40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727286169" sldId="40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198336114" sldId="40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793014587" sldId="41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997281395" sldId="41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355796462" sldId="41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907763476" sldId="41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894384106" sldId="41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141997312" sldId="41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188449748" sldId="41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822502095" sldId="41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280034138" sldId="41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993521513" sldId="41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5343470" sldId="41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409615154" sldId="41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571151510" sldId="41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772670637" sldId="41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169433395" sldId="42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180969059" sldId="42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36454072" sldId="42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7117411" sldId="42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11243795" sldId="42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672652517" sldId="42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956110044" sldId="42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469528940" sldId="42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097840581" sldId="42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595330670" sldId="42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837787226" sldId="42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301074898" sldId="42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684144119" sldId="43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84130149" sldId="43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056407898" sldId="43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574179499" sldId="43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582958889" sldId="43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210572408" sldId="43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52999622" sldId="43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04457403" sldId="43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335771991" sldId="44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174255430" sldId="44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579597356" sldId="44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116599813" sldId="44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495320346" sldId="44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942964812" sldId="44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11637405" sldId="45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533768417" sldId="45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093641847" sldId="45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77981011" sldId="45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632961722" sldId="45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442581732" sldId="45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89257872" sldId="45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576292653" sldId="45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969759621" sldId="45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951819293" sldId="45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29211748" sldId="45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667901724" sldId="45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701193219" sldId="45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527145758" sldId="45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460357671" sldId="45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367073855" sldId="45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19525526" sldId="46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209578635" sldId="46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45083466" sldId="46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064281892" sldId="46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05526115" sldId="46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248671138" sldId="46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779772088" sldId="46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860083137" sldId="46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305964706" sldId="46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79533958" sldId="46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732753203" sldId="46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384902217" sldId="46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311748484" sldId="47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832294878" sldId="47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533198703" sldId="47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556863649" sldId="47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06255555" sldId="47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201309773" sldId="47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21424213" sldId="47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533348182" sldId="47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208066350" sldId="47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766776660" sldId="47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722685856" sldId="47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376241165" sldId="47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261846430" sldId="47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885916453" sldId="47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56742738" sldId="47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930058799" sldId="47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737002931" sldId="47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834446343" sldId="47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45593240" sldId="48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87309225" sldId="48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56548134" sldId="48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430629235" sldId="48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674890787" sldId="48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029992631" sldId="48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19139243" sldId="48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318759913" sldId="48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380741349" sldId="48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345798940" sldId="48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137841808" sldId="48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189874921" sldId="48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57391334" sldId="49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036897247" sldId="49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23245577" sldId="49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914641464" sldId="49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35486130" sldId="49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769455361" sldId="49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87512908" sldId="49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06115024" sldId="49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567855199" sldId="49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410147385" sldId="49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479761785" sldId="50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983940076" sldId="50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500172975" sldId="50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006565845" sldId="50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521068149" sldId="50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676245831" sldId="50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871880954" sldId="50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167272983" sldId="50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572414748" sldId="50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247585534" sldId="50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828874013" sldId="50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565739526" sldId="50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326289785" sldId="50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456548652" sldId="50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66732432" sldId="50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16038912" sldId="51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66151862" sldId="51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862978254" sldId="51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656362174" sldId="51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889357274" sldId="51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069215741" sldId="51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76264978" sldId="51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99434582" sldId="51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35218648" sldId="51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186143920" sldId="51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702273554" sldId="51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495723947" sldId="51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87698745" sldId="52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161402745" sldId="52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92898775" sldId="52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22517145" sldId="52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9004145" sldId="52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92413317" sldId="52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802280090" sldId="52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718576638" sldId="52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442941939" sldId="52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751008403" sldId="52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222529641" sldId="52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197078739" sldId="52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675869649" sldId="52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21612337" sldId="52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570818126" sldId="52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372227676" sldId="52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976577974" sldId="53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28338852" sldId="53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24416305" sldId="53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091431281" sldId="53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73350340" sldId="53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79933771" sldId="53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12923182" sldId="53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569771326" sldId="53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49504121" sldId="53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11704758" sldId="54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50397524" sldId="54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75998717" sldId="54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27147510" sldId="54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669715640" sldId="54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24886007" sldId="54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631527287" sldId="54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5975107" sldId="54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68330136" sldId="54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44022743" sldId="54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6275104" sldId="55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80440403" sldId="55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39766168" sldId="55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15055664" sldId="55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522923588" sldId="55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92496700" sldId="55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658131957" sldId="55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672844833" sldId="55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413071765" sldId="55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32086548" sldId="55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3163963" sldId="56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743204796" sldId="56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793230563" sldId="56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83920910" sldId="56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827985574" sldId="56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177664697" sldId="57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253496205" sldId="57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74604809" sldId="57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714916741" sldId="58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094580359" sldId="58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386375469" sldId="58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24284768" sldId="58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03507531" sldId="58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01064561" sldId="59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64852130" sldId="59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12287252" sldId="59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40232519" sldId="59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42421410" sldId="71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19030717" sldId="72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763901874" sldId="72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0526626" sldId="72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0584877" sldId="72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145652394" sldId="74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230481143" sldId="74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599810665" sldId="75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04105648" sldId="75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21955693" sldId="75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41781207" sldId="75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110153031" sldId="75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901268887" sldId="75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653219679" sldId="76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240191332" sldId="76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3242794" sldId="76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17487941" sldId="76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533811256" sldId="76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6521285" sldId="76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37184202" sldId="76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714401559" sldId="77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37982980" sldId="77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595189795" sldId="77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97610828" sldId="77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117240330" sldId="77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172100170" sldId="77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698027049" sldId="77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802600278" sldId="77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548122754" sldId="77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366960553" sldId="77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69693618" sldId="77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056193650" sldId="78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60826111" sldId="78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06807583" sldId="78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748909519" sldId="78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358127285" sldId="78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067701109" sldId="78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682673563" sldId="78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712720688" sldId="78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155035241" sldId="78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822712574" sldId="78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056948785" sldId="78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00558822" sldId="79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068259874" sldId="79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730944904" sldId="79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383480075" sldId="79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665991362" sldId="79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068316883" sldId="79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25608799" sldId="79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980453460" sldId="80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972702105" sldId="80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853830000" sldId="80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90368384" sldId="80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71892846" sldId="80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461213834" sldId="82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715562655" sldId="82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8217989" sldId="82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995641930" sldId="82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45093198" sldId="82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32380687" sldId="82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429048167" sldId="82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493828349" sldId="82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49147959" sldId="82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68307162" sldId="82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86229366" sldId="83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772472135" sldId="83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841294351" sldId="83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144684251" sldId="83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058176917" sldId="83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488581642" sldId="83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97790490" sldId="84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527402630" sldId="84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11282012" sldId="84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968471056" sldId="84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83565684" sldId="85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825382207" sldId="85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305388299" sldId="85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973285173" sldId="85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76546598" sldId="86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769174512" sldId="86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133760605" sldId="88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53560661" sldId="88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598364827" sldId="88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380474563" sldId="88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19589013" sldId="88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84951728" sldId="88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80967421" sldId="88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066644539" sldId="88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671564120" sldId="88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609627180" sldId="88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689595" sldId="89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48155410" sldId="89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057589208" sldId="89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813936" sldId="89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07913706" sldId="90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539502595" sldId="90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44047384" sldId="90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47847907" sldId="90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156868493" sldId="90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825773435" sldId="91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60752167" sldId="91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18384765" sldId="91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606344787" sldId="91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72846406" sldId="91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44707739" sldId="91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31858722" sldId="91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40726915" sldId="91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16797544" sldId="91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43374069" sldId="92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103067" sldId="92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103136227" sldId="92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959220121" sldId="92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71193893" sldId="92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046818496" sldId="92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84867799" sldId="92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070742415" sldId="92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931890964" sldId="92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016805601" sldId="92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99957070" sldId="93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039965807" sldId="93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31377230" sldId="93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58579969" sldId="93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818655132" sldId="95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993008616" sldId="95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520754007" sldId="95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990528667" sldId="95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45356315" sldId="95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32585610" sldId="95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61488970" sldId="96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34752643" sldId="96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16115750" sldId="96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59608804" sldId="96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568880271" sldId="96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49826408" sldId="96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144792207" sldId="96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94269420" sldId="96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97342147" sldId="96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848856795" sldId="96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526871894" sldId="97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860985914" sldId="97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82711674" sldId="97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88735989" sldId="97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750802826" sldId="97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54992494" sldId="97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28703510" sldId="97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46289105" sldId="97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035799507" sldId="98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806729825" sldId="98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98291467" sldId="98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809094956" sldId="98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815523012" sldId="98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146872288" sldId="98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027013469" sldId="98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82681023" sldId="98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30635776" sldId="98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49193702" sldId="99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699794677" sldId="99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657798169" sldId="99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66553942" sldId="99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0833683" sldId="99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71062737" sldId="99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257509931" sldId="99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650766333" sldId="99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069515672" sldId="99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629703522" sldId="99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827494258" sldId="99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3667681" sldId="99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886376014" sldId="100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111397851" sldId="100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622900754" sldId="100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293086785" sldId="100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459674084" sldId="100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991255794" sldId="100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033333357" sldId="100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457519611" sldId="100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02316214" sldId="100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930260499" sldId="100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986318158" sldId="100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626036639" sldId="100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261588217" sldId="100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579881858" sldId="100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368033638" sldId="100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254541710" sldId="100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13350014" sldId="100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066080749" sldId="102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983129759" sldId="102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437711478" sldId="102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798430367" sldId="102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010466756" sldId="102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9728454" sldId="103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38358802" sldId="103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960052749" sldId="103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017682737" sldId="103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643240477" sldId="103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586745130" sldId="103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32319468" sldId="103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867769022" sldId="103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987131656" sldId="103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236210191" sldId="103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174651247" sldId="103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422834117" sldId="103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837795100" sldId="103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204061869" sldId="103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733918926" sldId="103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783462918" sldId="103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5931756" sldId="104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005993190" sldId="104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132170205" sldId="104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743983283" sldId="104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062947504" sldId="104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566170002" sldId="104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485089799" sldId="104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31080473" sldId="104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296679386" sldId="104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122132361" sldId="104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07353896" sldId="104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108456264" sldId="104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03875664" sldId="104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377142746" sldId="104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091247290" sldId="104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728826379" sldId="104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46780142" sldId="104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838577971" sldId="104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850179768" sldId="105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556105482" sldId="105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20409764" sldId="105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993716268" sldId="105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700195188" sldId="105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146998479" sldId="105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629592361" sldId="105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51679434" sldId="105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675223447" sldId="105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434744417" sldId="105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283772036" sldId="105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152193400" sldId="105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038403766" sldId="105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118271749" sldId="105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06078980" sldId="106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881652557" sldId="106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71199418" sldId="106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062608307" sldId="106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005512694" sldId="106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216887906" sldId="106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693524168" sldId="106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803564149" sldId="106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722757666" sldId="106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229376457" sldId="106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304937809" sldId="106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801770978" sldId="106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6991972" sldId="106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208645923" sldId="106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977307966" sldId="106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180751946" sldId="106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86651519" sldId="106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396580697" sldId="106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200956731" sldId="106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649711433" sldId="106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202638126" sldId="107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513259002" sldId="107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066362783" sldId="107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001017607" sldId="107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226219878" sldId="107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910651261" sldId="107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942911376" sldId="107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386679826" sldId="107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760628798" sldId="107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18535971" sldId="107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146919142" sldId="107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157558043" sldId="107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71069604" sldId="107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622157348" sldId="107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462573506" sldId="107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212095058" sldId="1079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244702214" sldId="1080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192611550" sldId="108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583886485" sldId="108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463454098" sldId="108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186905494" sldId="108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439647441" sldId="108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890435915" sldId="1085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574311622" sldId="108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89171020" sldId="108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689781663" sldId="108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645372121" sldId="108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010860517" sldId="108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334995708" sldId="108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254324915" sldId="108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54852813" sldId="108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124905888" sldId="1089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290710493" sldId="109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281775563" sldId="1090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521747987" sldId="109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128911811" sldId="1091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604866574" sldId="1092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632519445" sldId="109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94084773" sldId="109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953125360" sldId="1093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065790418" sldId="109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4278165072" sldId="109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201415990" sldId="109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206403603" sldId="1095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645686960" sldId="109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983467996" sldId="1096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61267810" sldId="1097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852473929" sldId="109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007378814" sldId="109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16290804" sldId="109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90149666" sldId="110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78695083" sldId="110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03219925" sldId="110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74868700" sldId="110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75437897" sldId="110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80313611" sldId="110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04649450" sldId="110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779053647" sldId="110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60198187" sldId="110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94535977" sldId="110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79205735" sldId="111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58175042" sldId="111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24271392" sldId="111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227563386" sldId="111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60002084" sldId="111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510496824" sldId="111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36730174" sldId="111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47830091" sldId="111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69119073" sldId="111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051606506" sldId="113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448703453" sldId="113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56276539" sldId="113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651439092" sldId="113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41115007" sldId="113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860067169" sldId="113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004477973" sldId="113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09207546" sldId="113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069682837" sldId="113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503268553" sldId="114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784873468" sldId="114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41524926" sldId="114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774216610" sldId="114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16396772" sldId="114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38800247" sldId="114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00280215" sldId="114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872772529" sldId="114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05633612" sldId="114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60299363" sldId="114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366973082" sldId="115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10617182" sldId="115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766002378" sldId="115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103873771" sldId="115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874735684" sldId="115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010709036" sldId="1156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491089511" sldId="115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902932817" sldId="1157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109940612" sldId="1158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986753406" sldId="115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376495289" sldId="116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494199754" sldId="1161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2487932072" sldId="116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3762484373" sldId="1162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980545900" sldId="116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343924070" sldId="1163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1885307168" sldId="1164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2617110357" sldId="1164"/>
        </pc:sldMkLst>
      </pc:sldChg>
      <pc:sldChg chg="del">
        <pc:chgData name="David Quigley" userId="5892d26c-5f95-416c-8df4-e1895e5f42e4" providerId="ADAL" clId="{68C31DDA-73E4-4717-9DE3-CF3151FDF6BF}" dt="2023-02-22T17:14:21.810" v="0" actId="2696"/>
        <pc:sldMkLst>
          <pc:docMk/>
          <pc:sldMk cId="3552711143" sldId="1168"/>
        </pc:sldMkLst>
      </pc:sldChg>
      <pc:sldChg chg="add">
        <pc:chgData name="David Quigley" userId="5892d26c-5f95-416c-8df4-e1895e5f42e4" providerId="ADAL" clId="{68C31DDA-73E4-4717-9DE3-CF3151FDF6BF}" dt="2023-02-22T17:14:25.656" v="2"/>
        <pc:sldMkLst>
          <pc:docMk/>
          <pc:sldMk cId="4229392145" sldId="116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15506251" sldId="116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92764724" sldId="117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24452121" sldId="117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439262544" sldId="117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227607143" sldId="117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134875630" sldId="117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434694093" sldId="117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733740305" sldId="117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022046982" sldId="117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399377619" sldId="117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197397963" sldId="117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689107302" sldId="118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293187996" sldId="118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853812238" sldId="118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503518295" sldId="118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581653058" sldId="118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663667764" sldId="118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606753514" sldId="118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46284084" sldId="1187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675462393" sldId="1188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931628021" sldId="1189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743731679" sldId="1190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953411188" sldId="1191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4263878286" sldId="1192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169887243" sldId="1193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3075353932" sldId="1194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2841864114" sldId="1195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649518442" sldId="1196"/>
        </pc:sldMkLst>
      </pc:sldChg>
      <pc:sldChg chg="del">
        <pc:chgData name="David Quigley" userId="5892d26c-5f95-416c-8df4-e1895e5f42e4" providerId="ADAL" clId="{68C31DDA-73E4-4717-9DE3-CF3151FDF6BF}" dt="2023-02-22T17:14:24.902" v="1" actId="47"/>
        <pc:sldMkLst>
          <pc:docMk/>
          <pc:sldMk cId="987328690" sldId="1197"/>
        </pc:sldMkLst>
      </pc:sldChg>
      <pc:sldMasterChg chg="delSldLayout">
        <pc:chgData name="David Quigley" userId="5892d26c-5f95-416c-8df4-e1895e5f42e4" providerId="ADAL" clId="{68C31DDA-73E4-4717-9DE3-CF3151FDF6BF}" dt="2023-02-22T17:14:24.902" v="1" actId="47"/>
        <pc:sldMasterMkLst>
          <pc:docMk/>
          <pc:sldMasterMk cId="0" sldId="2147483659"/>
        </pc:sldMasterMkLst>
        <pc:sldLayoutChg chg="del">
          <pc:chgData name="David Quigley" userId="5892d26c-5f95-416c-8df4-e1895e5f42e4" providerId="ADAL" clId="{68C31DDA-73E4-4717-9DE3-CF3151FDF6BF}" dt="2023-02-22T17:14:24.902" v="1" actId="47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David Quigley" userId="5892d26c-5f95-416c-8df4-e1895e5f42e4" providerId="ADAL" clId="{68C31DDA-73E4-4717-9DE3-CF3151FDF6BF}" dt="2023-02-22T17:14:24.902" v="1" actId="47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David Quigley" userId="5892d26c-5f95-416c-8df4-e1895e5f42e4" providerId="ADAL" clId="{68C31DDA-73E4-4717-9DE3-CF3151FDF6BF}" dt="2023-02-22T17:14:24.902" v="1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David Quigley" userId="5892d26c-5f95-416c-8df4-e1895e5f42e4" providerId="ADAL" clId="{68C31DDA-73E4-4717-9DE3-CF3151FDF6BF}" dt="2023-02-22T17:14:24.902" v="1" actId="47"/>
          <pc:sldLayoutMkLst>
            <pc:docMk/>
            <pc:sldMasterMk cId="0" sldId="2147483659"/>
            <pc:sldLayoutMk cId="1548525796" sldId="2147483660"/>
          </pc:sldLayoutMkLst>
        </pc:sldLayoutChg>
        <pc:sldLayoutChg chg="del">
          <pc:chgData name="David Quigley" userId="5892d26c-5f95-416c-8df4-e1895e5f42e4" providerId="ADAL" clId="{68C31DDA-73E4-4717-9DE3-CF3151FDF6BF}" dt="2023-02-22T17:14:24.902" v="1" actId="47"/>
          <pc:sldLayoutMkLst>
            <pc:docMk/>
            <pc:sldMasterMk cId="0" sldId="2147483659"/>
            <pc:sldLayoutMk cId="2674830446" sldId="2147483661"/>
          </pc:sldLayoutMkLst>
        </pc:sldLayoutChg>
        <pc:sldLayoutChg chg="del">
          <pc:chgData name="David Quigley" userId="5892d26c-5f95-416c-8df4-e1895e5f42e4" providerId="ADAL" clId="{68C31DDA-73E4-4717-9DE3-CF3151FDF6BF}" dt="2023-02-22T17:14:24.902" v="1" actId="47"/>
          <pc:sldLayoutMkLst>
            <pc:docMk/>
            <pc:sldMasterMk cId="0" sldId="2147483659"/>
            <pc:sldLayoutMk cId="2484352805" sldId="2147483662"/>
          </pc:sldLayoutMkLst>
        </pc:sldLayoutChg>
        <pc:sldLayoutChg chg="del">
          <pc:chgData name="David Quigley" userId="5892d26c-5f95-416c-8df4-e1895e5f42e4" providerId="ADAL" clId="{68C31DDA-73E4-4717-9DE3-CF3151FDF6BF}" dt="2023-02-22T17:14:21.810" v="0" actId="2696"/>
          <pc:sldLayoutMkLst>
            <pc:docMk/>
            <pc:sldMasterMk cId="0" sldId="2147483659"/>
            <pc:sldLayoutMk cId="4113390822" sldId="2147483663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0T19:03:21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20603 1035 2639 0,'0'0'240'0,"0"0"-240"16,0 0 0-16,0 0 0 0,-11-7 3920 0,-1 1 752 0,3 1 128 0,-2-2 48 0,1 0-2560 0,10 7-512 15,-9-9-112-15,9 9 0 0,-13-9-304 0,1-2-48 16,3 1-16-16,-2-1 0 0,4-1 176 0,0 1 16 31,7 11 16-31,-7-12 0 0,7 12-208 0,-7-11-32 16,7 11-16-16,0 0 0 0,0 0-240 0,0 0-48 0,0 0-16 15,0 0 0-15,0 0-16 0,0 0 0 0,0 0 0 0,0 18 0 16,0 0-352-16,3 3-64 0,1 0 0 0,0 4-16 16,-1 3-176-16,1 2-16 0,1 2-16 0,-3 0 0 15,2 4-64-15,-1 3-16 0,1 0 0 0,-1 4 0 16,1 4-208-16,-4 6 128 0,3 5-128 0,-3 4 0 16,0 2 0-16,-3 5 0 0,1 5 0 0,-3 8 0 15,1 7 0-15,-3 11 0 0,0 4 0 0,-4 0 0 16,1 2 0-16,-1 0 0 0,2-2-176 0,-3 0 176 15,1-4 0-15,0-8 0 0,0-6 144 0,1-8-16 0,-1-4-128 0,1-10 0 0,2-9 0 0,-2-7 0 16,2-4 0-16,1-11 0 0,4-5 128 0,-1-4-128 16,4-5 0-16,0-5 0 0,0-14 0 0,4 13 0 15,0-5 0-15,6-1 0 0,4 0 0 0,4-4 0 16,3 1 0-16,1-7 0 0,3 2 0 0,5-6 0 16,4 0 0-16,3 0 144 0,4-4-144 0,5 0 0 15,0-3 0-15,1 1 0 16,3 2 0-16,-3 0 0 0,3-3 0 0,-1 0-144 15,-2-1 144-15,-1-4-128 0,0 1-192 0,-2 2-16 0,-3-7-16 0,3 0 0 32,-1-2-2688-32,6-5-544 0</inkml:trace>
  <inkml:trace contextRef="#ctx0" brushRef="#br0" timeOffset="660.94">20560 1997 32655 0,'0'0'1440'0,"6"-10"304"0,1-8-1392 0,5 0-352 0,6-7 0 0,1-3 0 0,1-1 1056 0,10 1 144 16,9 0 16-16,3 6 16 0,8 4-64 0,0 5-16 15,0 5 0-15,0 2 0 0,-4 5 64 0,0 4 0 16,-2 2 0-16,-3 2 0 0,0 6-448 0,-2 1-64 16,-3 4-32-16,2 4 0 0,-2 3-416 0,-3-1-96 15,-2-2-16-15,-3-4 0 16,-6-4-2064-16,-4-5-400 0,-1-4-96 0,-6-10-16720 16</inkml:trace>
  <inkml:trace contextRef="#ctx0" brushRef="#br0" timeOffset="1139.58">20445 918 29135 0,'0'0'1280'0,"-9"-7"288"0,2 0-1248 0,7 7-320 0,0 0 0 0,0 0 0 0,-4-9 2128 0,4 9 368 16,0 0 80-16,7-9 16 0,6 5-960 0,3-1-192 16,5 3-32-16,4 2-16 0,3 2-240 0,4 0-32 15,4 5-16-15,3 0 0 0,0 2-448 0,5 0-80 16,-4 1-32-16,2 1 0 0,1 5-272 0,-1-2-48 0,1-3-16 0,-4 1 0 15,-3-1-208-15,-1-1 0 0,-3 1 0 0,-5 0 0 16,-2-4 0-16,-4-5-160 16,3 1 32-16,-6-3 0 15,3-3-1776-15,-3-4-336 0,3-1-80 0</inkml:trace>
  <inkml:trace contextRef="#ctx0" brushRef="#br0" timeOffset="2488.66">21887 868 20607 0,'0'0'912'0,"0"0"192"0,0 0-880 0,0 0-224 0,0 0 0 0,0 0 0 0,0 0 1856 0,0 0 320 16,0 0 64-16,10 7 0 0,-3 4-912 0,1 3-192 16,4 2-48-16,-3 3 0 0,1 3-336 0,1 3-80 15,-4-2-16-15,2 7 0 0,-2 3-176 0,0 3-32 16,-1 0-16-16,1 3 0 0,-4 3-208 0,1 4-32 0,1 1-16 0,-1 2 0 15,1 3-32-15,-3-2 0 0,3 1 0 0,-3 1 0 16,1 1-144-16,-1 3 0 0,-2-3 144 0,2 5-144 0,-2 6 0 16,2 3 0-16,1 1 0 0,-3-1 0 0,0-3 0 0,0 0 0 15,2 1 0-15,-2 0 0 0,0 3 0 0,-2 2 0 16,2 1 0-16,-3-3 0 0,-1 1 0 0,2-2-160 16,-3 0 160-16,-2 1 0 15,2 0-160-15,-1-1 160 16,-1-3-128-16,0-5 128 0,2-8 0 0,1-8 0 0,1-6 0 0,1-8 128 0,2-5 320 0,-2-10 64 15,2-14 0-15,0 0 16 0,0 0-528 0,4-13 0 16,1-2-160-16,-1-8 160 16,-1-2-192-16,-1-5 192 0,0-5-192 0,-2-3 192 0,0 1 0 0,3-2 0 15,-3-2 0 1,2 2 0-16,0-3 0 0,-2 2 0 0,3-3 0 0,-3 1 0 16,0 0 0-16,-3 2 0 0,1 2 160 0,0-2-160 0,-3-4 0 0,0-2 0 15,1-4 0-15,-3-3 0 0,3-1 0 0,-1-6 0 16,0-3 0-16,-2-1-192 0,0-1 192 0,3 1 0 0,-5-3 0 0,4 2-144 15,-2 4 144-15,3 0 0 0,1-2 128 0,2 6-128 16,-2 3 0-16,3 1 0 0,0 2 0 0,0 1-128 16,4 4 256-16,3 5 64 0,0 1 16 0,0 7 0 31,2 1 176-31,0 7 16 0,1 4 16 0,1 3 0 0,0 7 32 16,1-2 16-16,0 2 0 0,1 7 0 0,1 4 256 0,2 1 48 15,5 6 16-15,-1 3 0 0,4 1-368 0,-4 2-80 16,3 5-16-16,-1 4 0 0,2 2-320 0,-5 5 0 15,2 4 0-15,3 7-192 0,-3 1 192 0,1 3 0 0,-4-1 0 16,5 3 0-16,3 4 0 0,-1 3 0 16,2 3-176-16,0 5 176 0,3 0-224 0,0 6 48 0,0-1 16 15,-1 3 0-15,2 0 160 0,-5 2 0 0,5-6 128 16,-3 5-128-16,-2 2 0 0,2-1 0 0,-3-4 0 0,-3-3 0 16,2 1 0-16,-3-8 0 0,0-4 0 0,1-6 128 15,-1-2 192-15,4-2 64 0,-2-4 0 0,0-3 0 0,2-4-384 0,-5-7 128 16,-1-8-128-16,0-2 0 0,-1-6 144 0,-4-4-144 15,-3-2 192-15,0-6-192 0,-4-8 0 0,0-7 0 16,0-6 0-16,0-11-192 0,0-5-64 0,0-6-16 16,0-10 0-16,-3-6 0 0,-1-9 272 0,1-6 0 15,-3-3 0-15,-1-7 0 0,-1-3 0 0,-2-3-192 16,-1-5 192-16,0 0-208 0,-3-1 208 0,-3 1-144 16,2-1 144-16,-5 0-128 0,5 3 128 15,-3 3 0-15,1-4 0 0,3 8 0 31,3 1-448-31,1 5 0 0,6 2 0 0,4 4 0 0,7 3-3184 16,4 10-640-16,14-18-128 0,-3 21-16 0</inkml:trace>
  <inkml:trace contextRef="#ctx0" brushRef="#br0" timeOffset="3367.66">23697 1118 2639 0,'7'11'240'0,"4"3"-240"0,0 0 0 0,0 4 0 0,3-1 7312 0,-4 5 1424 31,1 3 288-31,3 3 48 0,-6 5-6032 0,2 5-1200 16,1 6-240-16,-4 5-64 0,0 4-896 0,-3 6-176 0,1 3-32 0,-4 7-16 15,-1 6-416-15,-3 6 128 0,0 8-128 0,2 0 0 16,-5 2 192-16,2-2-64 0,0-1 0 0,-2-7 0 15,2 1 400-15,0-10 80 0,0-3 16 0,1-7 0 16,-1-9-48-16,1-5 0 0,0-9 0 0,2-4 0 0,-2-3-128 0,0-7-16 16,6-3-16-16,-3-4 0 0,3-4-288 0,-2 0-128 15,5-4 128-15,1 1-128 16,1 0 176-16,3 0-48 0,3 3-128 0,0-7 192 16,0 0-192-16,4-3 176 0,1 2-176 0,4-2 160 15,2 0-160-15,5-4 192 0,2-3-192 0,7-2 192 16,3-5-192-16,9-7 0 0,9-8 0 0,4-8 0 15,3-9 0-15,1-8 0 0,3-7-224 0,2-6 80 16,1-5 144-16,-7-1 0 0,-2-3 0 0,-8 5 0 16,-4 3 0-16,-14 1 0 0,-5 6 0 0,-8 3 0 0,-7 4 0 0,-11 4 0 15,-3 5 0-15,-7 2 0 0,-3 4 0 0,-7 3 0 0,-8 0 0 0,-7 0-128 32,-8 1-48-32,-6 2 0 0,-8 1 0 0,-2 2 0 0,-2 1 176 0,0 0-160 15,-3 1 160-15,5-1-160 0,-2 0 160 0,-5 0-128 16,3-5 128-16,-4 5-128 0,-1-3-128 0,3 3-32 15,4-5 0-15,6-1 0 16,1 0-384-16,4 2-80 0,6-2-16 0,-3-1-12800 0,0-1-2560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92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72.63158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1-10-05T15:30:02.151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15914 6861 0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34:28.01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13441 11162 21999 0,'14'0'960'0,"-14"0"224"0,7 0-944 0,0 0-240 0,0 0 0 0,-7 0 0 16,7-4 0-16,-7 4 144 0,2-5-144 0,0-1 128 16,-2-1 800-16,-4-3 160 0,-3 1 16 0,-2 0 16 15,0 2-96-15,-5-3 0 0,-2 2-16 0,0-2 0 16,2 2-464-16,0-2-96 0,0 0 0 0,1 2-16 16,1 1 240-16,1 0 48 0,-1 3 16 0,3-3 0 15,2 1-304-15,-4 2-64 0,-1 0-16 0,1 0 0 16,0 1-16-16,-1 2 0 0,-4-1 0 0,-1 1 0 0,-2-3-208 0,-2 1-128 15,-7-3 128-15,-1 2-128 0,-2 0 0 0,-6 0 0 16,-5-2 0-16,-1-1 0 0,-3-1 0 0,-3-3 0 16,4-3 0-16,-1 3 0 0,0-3 256 0,0 0 0 15,-1 3-16-15,-2 4 0 0,-4 0 400 0,-1 3 96 16,-4 2 16-16,1 4 0 0,2-1-304 0,3 2-64 16,3-1-16-16,2 5 0 0,1 5-224 0,-3 0-144 15,2 2 192-15,-6 3-192 0,-2 1 0 0,-3-3 0 16,-1 2 0-16,3-3-192 0,5 0 192 0,-1 0 0 15,1-2 0-15,2 1 0 0,1-1 0 0,2 1 0 16,-2-2 0-16,0-1 0 0,-2 1 0 0,0 0 256 0,4-1-48 0,0 1-16 16,7 0-192-16,0-1 0 0,4 1 128 0,1 0-128 15,-2-2 0-15,1 0 0 0,3 1 0 0,0-1 0 16,0 2 0-16,-3 1 0 0,2-1 0 0,1 1 0 16,-3-1 0-16,6 1 0 0,-2-1 0 0,5 2 0 15,0-1 0-15,6 1 0 0,-1 0 0 0,4 0 0 16,2-1 0-16,-1-3 0 0,2 3-144 0,2-1 144 15,1 0 0-15,-1 3 0 0,3-4 0 0,-2 2 0 16,2 1 0-16,-3-1 0 0,3 1 0 0,0-1 0 16,2 1 0-16,-2-1 0 0,5 1 0 0,-3 1 0 15,4-3-128-15,-1 3 128 0,1-3 0 0,3 3-144 16,0-14 144-16,3 15 0 0,1 2 0 0,3-3 0 16,4-1 0-16,3 0-160 0,3 4 160 0,1-3-160 15,4 4 32-15,-1-4 0 0,6 2 0 0,4 2 0 16,1 0-16-16,7 0 0 0,0 1 0 0,4-1 0 0,-3-2 144 15,2 1-208-15,-3-2 80 0,2 2 128 0,-2-3-144 0,0-2 144 16,0 2 0-16,0 3 0 0,0 1-208 0,3-3 64 16,1 2 16-16,3-3 0 0,1-4 128 0,-1 1-208 15,-3-4 80-15,-1 1 128 0,1-1 0 0,-4 3 0 16,3-5 224-16,-1 4-64 0,-2 2-160 0,0-4 128 16,4-2-128-16,3 1 128 0,4-2-128 0,3 0 160 15,2-1-160-15,0 0 160 0,2 1 160 0,1-1 48 16,-1 1 0-16,0-1 0 0,3 1-240 0,4 0-128 15,4-1 128-15,-1-3-128 0,-5-4 160 0,-3 1-32 16,0 3-128-16,-3-5 192 0,1-1-192 0,0-1 0 16,3 0 128-16,-1-3-128 0,3-1 0 0,-5-4 176 15,1-2-176-15,-8 2 160 0,-3-2-16 0,-2-1 0 0,-6 1 0 0,-2 2 0 16,1-3 304-16,-4-3 48 0,0-2 16 0,-2 0 0 16,3 0-160-16,-3 3-32 0,-2-6 0 0,-1 6 0 15,-1-1 128-15,0 3 32 0,-3-1 0 0,0 3 0 16,-3 0-288-16,2 0-48 0,-2 3-16 0,-1-1 0 15,-3 2-128-15,0-1 0 0,0-1 0 0,-1 0 0 16,-6 0 0-16,1 0 0 0,-3 0 144 0,-2 2-144 16,0-2 0-16,-7-3 128 0,0-4-128 0,-3-1 0 15,-4-3 128-15,-4 0-128 0,-7 0 128 0,0-3-128 16,-6 0 0-16,-1-4 0 0,-7 0 0 0,-4 0 0 16,-3-2 0-16,-7 2 0 0,-4-5 128 0,-3-1-128 15,-2 3 0-15,2-1-128 0,3 4 0 0,-6 0 0 16,-1 4-1296-16,-7 4-256 15,-7 5-48-15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35:00.05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14509 5179 14111 0,'0'0'624'0,"0"0"128"0,0 0-608 0,0 0-144 16,0 0 0-16,0 0 0 0,0 0 1360 0,0 0 240 0,0 0 64 0,0 0 0 15,0 0-672-15,0 0-128 0,8 1-32 0,-8-1 0 16,13 5-272-16,-5-4-64 0,-1-1-16 0,-7 0 0 16,0 0-96-16,0 0-32 0,3-10 0 0,-3 10 0 15,1-11 400-15,-1 11 80 0,0-12 0 0,0 12 16 16,0-9 208-16,0 9 32 0,3-11 16 0,-3 11 0 16,4-10 112-16,-4 10 0 0,7-3 16 0,-7 3 0 15,10 3-336-15,1 1-80 0,-3 2-16 0,1 1 0 16,-1 0-384-16,-1 0-80 0,-3 0-16 0,2-2 0 15,2 1-320-15,-8-6 0 0,0 0 0 0,0 0 0 16,0 0 0-16,0 0 0 0,0 0 0 0,0 0 0 16,7-3 0-16,-7 3-160 0,0 0 16 0,3-8 0 15,-3 8 144-15,4-8 0 0,-4 8 0 0,0 0 0 16,0 0-144-16,0 0 144 0,0 0-160 0,0 0 160 16,0 0 0-16,0 0 0 0,7 5 0 0,-3 2 160 15,3 0 0-15,-4 4 0 0,4-1 0 0,-3 1 0 16,-1-4-16-16,1 4 0 0,3 3 0 0,0-5 0 0,-3 0-144 0,3-2-144 15,0 2 144-15,0-2-208 0,0 0 208 0,0 0 192 16,0-1-48-16,-1 1 0 0,3-2-144 0,-2 4 192 16,3-2-192-16,-4 2 192 0,1 2-192 0,2 3 0 15,-4 3 0-15,0 1 0 0,-1 3 0 0,1 1 0 16,-1 6 0-16,-1 0 0 0,-3 5 128 0,0 2-128 16,-5-2 128-16,3 2-128 0,-3 0 0 0,-2-2 0 15,0-2-144-15,0-2 144 0,-4-1 0 0,2-1 0 16,0-4 0-16,-3 1 0 0,-1 0-128 0,-4 0 128 15,2 1-192-15,-4-4 192 0,-1-2-256 0,-1-5 64 0,-3-4 16 16,1-3 0 0,2-4-1840-16,-3-3-368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40:07.38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7890 8999 40431 0,'0'0'3584'0,"0"0"-2864"0,0 0-576 0,0 0-144 16,0 0 1088-16,0 0 192 0,0 0 48 0,0 0 0 31,0 0-1696-31,0 0-336 0,0 0-64 0,0 0 0 0,0 0 64 16,4-7 0-16,-1-7 16 0,1 0 0 0,-1-1 160 0,-2-2 16 0,2 2 16 0,-3-2 0 15,-3-1 496-15,2 3 0 0,1 2 0 0,0 1 0 16,0-2 960-16,-2 1 96 0,2 1 16 0,-1 2 0 16,1-1-288-16,-4 1-48 0,1 2-16 0,-1-3 0 0,-2 1-720 0,2-1 0 15,-3-2 0-15,-1 5 0 0,-6-2-256 0,0 2 0 16,3-2 0-16,-6-1 0 0,2 0 0 0,-2 1 16 15,2 1 0-15,1 2 0 0,-3 2 464 0,2 1 96 16,1 0 0-16,0 1 16 0,3 0 112 0,-1 2 0 16,0 1 16-16,12 0 0 0,-13 0-32 0,4 0-16 15,9 0 0-15,-12 4 0 0,12-4 0 0,-11 7 0 16,11-7 0-16,-7 9 0 0,7-9-416 0,-3 12 128 16,3-12-128-16,3 11 0 0,4-1 0 0,0-2 0 15,0-1-224-15,4-2 80 0,1 0 144 0,-3-3 0 16,4 0 0-16,-1 1-128 0,0-3 128 0,-1 0 0 15,0 0 128-15,3 0-128 0,-4 0 144 0,2 0-144 0,1 0 192 16,-1-3-192-16,2 0 0 0,-1 3 0 0,2 0 0 0,-4 1 0 16,3 1 0-16,0 1 0 0,1-2 0 0,2 2 0 15,1 0 0-15,0-2 0 0,3 2 0 0,-3 0 0 16,3 1 0-16,0-2 0 0,1 7 0 0,4-5 0 16,-1 2 0-16,3-2 0 0,-1-1 0 0,0 1 0 15,4 0-144-15,-4 0 144 0,4-1-128 0,3-3 128 16,2 3 0-16,3-3 0 0,0 0 0 0,0 0 0 15,4 0 0-15,0 4 0 0,1-1 0 0,-1-2 0 16,1 2 0-16,0 1 144 0,-1 0-16 0,-1 2-128 16,2-2 0-16,2-1 0 0,4 4-160 0,1-2 160 15,0 1 0-15,1 1 0 0,-1 0 0 0,0 0 128 16,-1-2-128-16,-3 1 0 0,2-2 0 0,-3 0-176 16,4 2 176-16,0-5 0 0,0 2 0 0,-2 0 0 0,-2-3 0 0,-2 0 128 15,4 0-128-15,-6 0 176 0,-2-2-176 0,-1 1 192 16,0-3-192-16,3 1 192 0,-2 0-192 0,2 2 128 15,1-2-128-15,3 2 128 0,0 1-128 0,-2 1 0 16,2 2 144-16,-3-2-144 0,0 2 0 0,-1-3 0 16,-2 0 0-16,2 3 0 0,1-3 0 0,3 1 0 15,-2 2 0-15,2-3 0 0,1 1 0 0,-1-1 0 16,0 0 0-16,-3 2 0 0,3-2 0 0,0 0 0 16,-5-2 144-16,1 1-144 0,-1-3 192 0,4 1-192 15,4-1 192-15,-2-2-192 0,5 5 224 0,2-3-64 16,-1 1-16-16,0-1 0 0,4 1-144 0,-2-1 0 15,2-2 0-15,4 5 128 0,3 1-128 0,6 0 128 16,1 0-128-16,-1-3 128 0,1 2-128 0,0 1 0 0,0 1 0 0,3 2-176 16,-3 1 176-16,1-4 0 0,0 0 0 0,-1 0 0 15,0 0 0-15,-4 0 0 0,-3 0 0 0,-3 0 0 16,3 0 0-16,3-3 0 0,3 2 0 0,0-5 0 16,1 5 0-16,-6-5 0 0,-1 1 0 0,0 2 0 15,3-4 0-15,2 3 128 0,0 0-128 0,1 1 176 16,0-4-48-16,-5 0-128 0,2 0 192 0,1 0-64 15,1 3 0-15,2-3 0 0,3-3 0 0,1 2 0 16,0-2-128-16,-1 3 128 0,-1-1-128 0,3 1 128 16,1 0-128-16,1 0 0 0,3-4 0 0,1 4 0 15,-4-3 0-15,0 3 0 0,-1 3 128 0,4-1-128 16,4 0 0-16,-3-1 0 0,3 1 144 0,-3 1-144 16,-2 1 0-16,2 1 0 0,2 0 0 0,2-3 128 15,-1 1-128-15,2 1 0 0,-5-2 0 0,3 3 0 0,0 0 0 0,0 0 0 16,4 0 0-16,0-3 0 0,1 0 0 0,-4 3 0 15,1 0 0-15,2 0 0 0,1 1 0 0,0-1 0 16,-1 2 0-16,-3 0 0 0,-1 3 0 0,0 1 0 16,-1 1 0-16,0-5 0 0,-1 2 128 0,-2-2-128 15,-3 5 128-15,2-3-128 0,-2 4 0 0,0-3 0 16,0-1 0-16,-3 0 0 0,0-1 0 0,1 3 0 16,-1 1 0-16,2-3 0 0,5 4 0 0,0 0 0 15,3-2 0-15,2 1 0 0,-2 1 0 0,4 4 144 16,4-2-144-16,2 0 0 0,0-2 0 0,0 1 0 15,-2 3 0-15,2-3 0 0,1 4 0 0,2-3 0 16,1 0 0-16,-6 1 0 0,0-2 0 0,-2 1 0 0,0-1 0 16,-4 0 0-16,0-1 0 0,-8-2 0 0,-1-1 0 0,-4 1 0 15,-5-4 0-15,-1 1 0 0,-1 1 0 0,0-1 0 16,-3 2 0-16,-3-3 0 0,-1-3 144 0,-3 0-144 16,0 2 0-16,5-2 0 0,0 3 0 0,46-1-10464 31,2 2-2080-31,4 5-400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44:09.62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10072 8097 1311 0,'0'0'128'0,"0"0"-128"0,-12 7 0 0,12-7 0 16,-9 6 5056-16,-3 1 976 0,12-7 208 0,-11 7 32 16,2 0-4800-16,9-7-976 15,0 0-192-15,0 0-48 0,0 0 0 0,0 0-16 0,0 0 0 0,0 0 0 16,0 0 560-16,0 0 112 0,0 0 32 0,4 10 0 15,-4-10 224-15,9 1 48 0,1 2 16 0,-10-3 0 16,11-2-272-16,1 2-64 0,-4 0-16 0,2 0 0 16,4-1-320-16,-3 0-64 0,3 1-16 0,-3 0 0 15,3-3 176-15,1 3 48 0,2-1 0 0,-3-2 0 16,4 3 320-16,-1-3 64 0,1 2 0 0,0 1 16 16,3 0-384-16,-2 0-80 0,5 0 0 0,-2 0-16 15,3 0-416-15,1 1-80 0,1 2 0 0,-2-3-128 16,3 0 192-16,-1 0-64 0,5 0 0 0,1 0-128 15,4-3 144-15,2 2-144 0,4-2 0 0,3 0 144 16,-3-1-144-16,3 1 0 0,-3 2 0 0,-1 1 0 0,-1-3 0 16,-2 6 0-16,-5-3 176 0,3 2-176 0,-2 0 0 0,-2 1 0 15,2-3 0-15,-3-3 0 0,-3 1 0 0,-1 2 0 16,-3 2 0-16,-4 1 0 0,-7-3-192 0,-6 1-128 16,-8-1-16-16,0 0-16 15,0 0-2336-15,0 0-448 0,0 0-112 0,-18 6-14448 0</inkml:trace>
  <inkml:trace contextRef="#ctx0" brushRef="#br0" timeOffset="750.12">10529 8532 29423 0,'0'0'1296'0,"0"0"288"0,0 0-1264 0,0 0-320 0,0 0 0 0,0 0 0 15,5-11 1232-15,0 4 192 0,-3 2 48 0,4-1 0 16,1-1-688-16,3 2-128 0,1-2-16 0,3 0-16 15,0 0 160-15,1 0 48 0,4 0 0 0,7 1 0 16,0 3 64-16,5-1 32 0,1 1 0 0,4 1 0 16,-1-3-320-16,1 3-64 0,3 0-16 0,0-1 0 15,0 3-192-15,2 3-32 0,-2 0-16 0,4 1 0 16,6 0 112-16,1-1 32 0,4-7 0 0,-4 4 0 16,-4 1 368-16,-4-1 80 0,-1 3 16 0,-4 1 0 15,-3-1-224-15,-2-3-32 0,-4 0-16 0,-3 0 0 16,-4-3-240-16,0 3-32 0,-6-4-16 0,-1 1 0 15,-4-1-96-15,-3-1-32 0,-2-4 0 0,-2-1 0 16,0-1-208-16,-3-3 0 0,-3-4 0 0,-4-4-160 0,-1-3-48 16,-2-6-16-16,-4-1 0 0,-1-1 0 0,-3 1-64 0,-3-5-16 15,0 3 0-15,-4-3 0 0,0 3-16 0,-5-1 0 16,-2 1 0-16,-7-1 0 16,-3-4-608-16,-8-2-128 0,-6-4-32 0,-1-5 0 15,-1-2-2880-15,-2 1-576 0,-4-2-112 0,-7 0-16 0</inkml:trace>
  <inkml:trace contextRef="#ctx0" brushRef="#br0" timeOffset="21049.48">15034 9560 8287 0,'0'0'736'0,"13"6"-592"16,-5-1-144-16,-8-5 0 0,0 0 4944 0,10 2 960 15,-3-2 192-15,-7 0 48 0,0 0-3776 0,0 0-736 16,0 0-160-16,0 0-16 0,0 0 208 0,0 0 32 16,-11 14 16-16,11-14 0 0,0 0-1200 0,-13 12-256 15,5 1-32-15,8-13-16 0,-7 12-80 0,7-12-128 16,-7 12 176-16,7-12-176 0,-3 13 256 0,3-13-64 15,-1 12-16-15,1-12 0 0,0 11 320 0,0-11 64 16,1 12 16-16,-1-12 0 0,0 0-176 0,3 14-16 16,-3-3-16-16,0-11 0 0,3 14-192 0,-2-5-48 15,-1-9 0-15,0 16 0 0,-1-5 80 0,1 0 16 16,0-1 0-16,0 1 0 0,-3 3-64 0,3 0-16 0,-3 0 0 0,3-2 0 16,0 4-144-16,0-1 0 0,0 0 0 0,0 2 0 15,3 1 0-15,0-1 0 0,-3-2 0 0,4 3 0 16,-1 0 0-16,1-1 0 0,3-2-160 0,-3 2 160 15,3-2 0-15,1-1 0 0,2 3 0 0,1-3 0 16,0 1 0-16,2 1 0 0,-2-4 176 0,0 2-48 16,3 0-128-16,-3-3 0 0,3 0-176 0,0 1 176 15,2-1 0-15,0 0 0 0,-2-1 0 0,2 1 0 16,-3 3 0-16,1 0 0 0,0 0 0 0,-2 1 0 16,1 2 0-16,1 1 0 0,0-3 0 0,2 5 0 15,-2 2 0-15,4 0-144 0,-2 3 144 0,0 0 0 0,-2 2 0 0,4-2 0 16,0-4 0-16,3 3 0 0,-3-1 0 0,3 0 0 15,-3-3 0-15,3 1 0 0,0 0 0 0,1 0 0 16,3-1 0-16,3-1 0 0,-3-1 0 0,3-4 0 16,1 2 0-16,1-2 0 0,0-1 0 0,-3 3 0 15,1 1 0-15,0-2 0 0,1 3 0 0,-1 0 0 16,-2 2 128-16,2 2-128 0,3-1 0 0,-2 1 0 16,0-1 0-16,2 0-192 0,1 0 192 0,2-2 0 15,0-2 0-15,1 1 0 0,4-4 0 0,-1 0 0 16,1-1-144-16,-1-1 144 0,-2-3-144 0,0 0 144 15,0-2-192-15,2 0 192 0,-2-3 0 0,-1 3 192 16,-2 0 0-16,4 0 0 0,0-5-192 0,4 3 0 0,3-1 0 0,4-1 0 16,-2-3 0-16,-3 0 0 15,3 0 0-15,-6-3 144 0,2-1-144 0,0-3 0 0,-6 0 0 0,1 0 0 16,-1-2 0-16,1 0 0 0,3-2 192 0,-1 1-64 16,1-1-128-16,3 0 0 0,2-3 0 0,-2 2 0 15,-4-1 144-15,0-1-144 0,0-4 160 0,-3 1-160 16,1-2 224-16,-3-2-48 0,-1 0-16 0,3 0 0 15,-1 0-160-15,5-1 0 0,6-6 144 0,-3 0-144 16,3-3 0-16,0 1 144 0,-4-2-144 0,1 0 0 16,-4-3 224-16,0 1-64 0,-1 2-16 0,0 0 0 15,-2 0-144-15,3 3 160 0,-3 1-160 0,3 3 160 16,3-6-160-16,1 2 128 0,-1 1-128 0,-2 2 128 16,-3-5-128-16,-2 3 0 0,-1 2 0 0,-4-4 0 15,-2 2 0-15,-2-4-224 0,-1 2 48 0,-1-2 16 16,-3-2-128-16,-2 2-32 0,1-3 0 0,-5 6 0 0,-4 4 0 15,2 4-16-15,2-3 0 0,-4 5 0 16,3 2-176-16,-3 5-16 16,2 2-16-16,0 3-13456 0,0 4-2688 0</inkml:trace>
  <inkml:trace contextRef="#ctx0" brushRef="#br0" timeOffset="22332.62">18593 9737 12383 0,'-14'-6'544'0,"-2"2"112"0,-4 0-528 0,-4-6-128 15,-2 1 0-15,2-2 0 0,-1 2 1792 0,3-3 336 16,1-2 64-16,3 5 16 0,0 5-1760 0,1-3-448 16,3 2 0-16,0 5 0 0,14 0 1152 0,-14 0 160 15,14 0 32-15,0 0 0 0,0 0 512 0,-11 12 96 16,11-12 32-16,-4 13 0 0,4-13-320 0,0 0-48 16,3 14-16-16,1-1 0 0,-4-13-768 0,7 10-144 15,0-3-48-15,-7-7 0 0,8 9-96 0,-8-9-32 0,10 0 0 0,0-2 0 16,1-3 0-16,-3-1-16 0,3-1 0 0,-1-5 0 15,0-2 112-15,1-2 32 0,3-4 0 0,-3-1 0 16,3-2-96-16,4 0-16 0,0-2 0 0,3 0 0 16,0 0-288-16,1 1-64 0,3 2-16 0,3-2 0 15,4 5-160-15,-2-2 0 0,2 0 0 0,0 3 0 16,3 3 0-16,-2 2 0 0,2 2-192 0,-3 0 192 16,0 4-144-16,-3 0 144 0,-1 0 0 0,1 3 0 15,3-1-144-15,-1 3 144 0,1-5 0 0,-3 3-144 16,4-3 144-16,-4 4 0 0,-1-1 0 0,-5 1 0 15,0 1 0-15,-5 4 0 0,0 1-176 0,-1 1 176 16,-2 0-192-16,-2 6 192 0,-1-1-208 0,1 7 80 0,-5-2 128 0,2 4-128 16,-6 3 128-16,3 4-128 0,0 0 128 15,-4 1-208-15,1 5 80 0,-3 4 128 0,5 4-256 0,-5 1 64 16,-1-1 0-16,0 5 16 0,-1 2 176 0,-2 0 0 16,0 1 0-16,-1 3 0 0,0 2 0 0,0-2 0 15,-3 0 0-15,0 0-128 0,1 3 128 0,-2-1-208 16,1-1 80-16,-3 1 128 0,2 1 0 0,1 3 0 15,-4-3 0-15,1 1 0 0,0-1 0 0,2-2 0 16,-2 1 0-16,3-2 0 0,0 0 0 0,1 1 0 16,4 3 0-16,2 2 0 15,0-3-2160-15,2 4-304 0,3 0-64 0,2 1-16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45:22.84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17121 3725 6959 0,'-5'14'624'0,"3"2"-496"0,-1-1-128 0,3 2 0 16,3-3 3536-16,-3 0 688 0,2 4 144 0,0 0 32 15,1-3-912-15,1 5-176 0,-1-1-48 0,4 1 0 16,-3-2 112-16,3 3 16 0,2 1 0 0,-4 3 0 16,2-3-2688-16,-1 2-544 0,3 1-160 0,3 0 0 15,-1 5 512-15,1 0 0 0,-1 4 16 0,-1 0 0 16,6 5-304-16,-5 1-64 0,3-1-16 0,0 1 0 15,-5 2-16-15,3 1-128 0,-1-4 192 0,-2 1-64 16,3-2 128-16,-1-2 32 0,-2 3 0 0,0-2 0 16,1-1-288-16,-5-1 0 0,2-1 128 0,-1 1-128 15,-2-3 0-15,-4-2 0 0,3-5 0 0,-2-4 0 0,-1-2 0 0,0-2-176 16,3-3 32-16,-3-14-14832 16,0 0-2976-16</inkml:trace>
  <inkml:trace contextRef="#ctx0" brushRef="#br0" timeOffset="1115.33">18876 4354 9663 0,'6'-18'864'0,"-2"2"-688"0,3-4-176 0,-3-8 0 0,3-2 2400 0,0 1 448 16,-4 1 96-16,1 0 0 0,-1 3-848 0,-3 4-176 15,1 6-48-15,-1 1 0 0,0 14-208 0,0 0-64 16,0 0 0-16,0 0 0 0,0 0 272 0,0 0 48 16,0 0 16-16,0 0 0 0,-1 14-720 0,-2-3-160 15,0 3-32-15,2 2 0 0,-2 2-736 0,-1 0-160 16,-3 1-128-16,3-1 192 0,-3 3-192 0,1 2 0 16,-1 0 0-16,0 0 0 0,2-3 0 0,-1-1 0 15,2-1 0-15,1 3 0 0,2-3 0 0,1 0 192 0,4 0-192 16,-1 3 192-16,1-3 64 0,3 3 32 0,4-3 0 0,0 3 0 15,3-3-64-15,3 3-16 0,1-3 0 0,0 0 0 16,4-1 176-16,2-2 48 0,1-1 0 0,0-3 0 16,5 0-96-16,0 1-16 0,-1-3 0 0,1 1 0 15,0-4-320-15,-3-1 128 0,1-5-128 0,-3 0 0 16,-1-2 0-16,-6-3 0 0,0-2 0 0,-4-4 0 16,-3 0 0-16,-3-3 0 0,2-7 0 0,-6-7 0 15,-1-4 0-15,-3-3 0 0,0-5 0 0,0-3 0 16,-3-7 0-16,-1-2-128 0,-4 1 128 0,-2 0-128 15,-4 3 128-15,-4 6 0 0,-3 4 0 0,-4 3 0 16,-3 3 0-16,-4 7 0 0,-2 1 0 0,0 12 0 16,-1 1 0-16,1 8-128 0,-3 0 128 0,3 6-128 15,2-2-1344-15,3 2-272 0,1-3-48 16,3 0-11408-16,1-3-2288 0</inkml:trace>
  <inkml:trace contextRef="#ctx0" brushRef="#br0" timeOffset="1732.5">19674 4350 2639 0,'0'22'0'0,"2"-9"240"0,-2-2-240 0,5 3 0 0,-3-3 0 0,0 3 0 0,-2-14 2336 0,4 11 416 16,2-1 96-16,0 1 16 0,6-4-112 0,-4 0-32 15,-1-3 0-15,-7-4 0 0,0 0-544 0,0 0-96 16,0 0-32-16,0 0 0 0,0 0-752 0,0 0-144 16,0 0-48-16,3-11 0 0,-3 0-320 0,0 1-64 15,-3-4-16-15,-1 0 0 0,1 0-464 0,-3-1-112 16,1-8 0-16,-2 0-128 0,0-5 256 0,0-1-48 16,1-3-16-16,-1-1 0 0,0-3 64 0,2-1 0 15,1 0 0-15,1 1 0 0,3-3 48 0,0-3 16 16,3 2 0-16,1 1 0 0,1 0-160 0,2 4-32 0,5-1 0 15,-1 1 0-15,5 1 80 0,0 0 16 16,5 4 0-16,0 0 0 0,5 3 48 0,5 2 16 0,1 1 0 0,0 5 0 16,0-1-544-16,0 2-96 0,1 0-32 0,0 4-11856 15,-1 3-2384 1</inkml:trace>
  <inkml:trace contextRef="#ctx0" brushRef="#br0" timeOffset="2515.58">20707 3815 25167 0,'0'0'1104'0,"8"-3"240"0,2-1-1072 0,-3-1-272 16,4 4 0-16,-1 0 0 0,-3 1 2480 0,4 0 432 15,-3 2 96-15,2 3 0 0,1 3-960 0,0 2-208 16,3-3-48-16,0 4 0 0,1 3-720 0,5-4-160 15,2 1-16-15,3-7-16 0,3 0-432 0,1-5-64 16,6-9-32-16,2-1 0 0,6-7-224 0,1-2-128 16,4 2 160-16,-2 3-160 0,-3-2 0 0,3 6 0 15,-6 2-128-15,-1 4 128 0,-4 3 0 0,-3 4 224 0,-7 3-16 0,-4 0 0 32,-5-3-976-32,-5 5-192 0,-1 4-32 0,-8 2-19168 0</inkml:trace>
  <inkml:trace contextRef="#ctx0" brushRef="#br0" timeOffset="3016.73">22130 2700 6959 0,'0'0'624'0,"0"0"-496"0,3 14-128 0,-1-2 0 16,0 5 3584-16,1-2 704 0,4 5 144 0,-6-2 32 16,2 0-2064-16,0 4-416 0,-2 3-64 0,5 6-32 15,-2 1-416-15,3 3-96 0,0 2-16 0,0 5 0 16,1 4 176-16,-1 4 16 0,3 3 16 0,-6 5 0 15,0 1-448-15,-1 7-96 0,0 5 0 0,-3 3-16 16,0 5-304-16,-3 8-64 0,-1 8-16 0,-6-2 0 16,0 3-240-16,-2 7-32 0,-6 7-16 0,-3 5 0 15,-7 9-336-15,0-3 0 0,-1 2 0 0,-1 3 128 16,0-2-128-16,3-9 144 0,2-11-144 0,4-10 160 16,0-12-160-16,3-12 0 0,1-18 0 0,3-12-14144 15,3-18-2848-15</inkml:trace>
  <inkml:trace contextRef="#ctx0" brushRef="#br0" timeOffset="48903.59">15868 5593 32943 0,'-11'14'1456'0,"2"-7"304"0,0 1-1408 0,-3 2-352 16,1 1 0-16,-1 3 0 0,1-3 1632 0,2 3 256 16,2-3 48-16,0 0 16 0,0-1-320 0,7-10-64 15,-5 11-16-15,5-11 0 0,-4 14-160 0,2-4-48 16,2 1 0-16,0 3 0 0,0-3-496 0,0 3-96 15,4 4-32-15,-1 3 0 0,1 0-400 0,1 8-96 16,2 1-16-16,-5 5 0 0,2 4-208 0,-1 4 0 16,1-3 0-16,-4 5 0 0,2-1 128 0,-1 1-128 15,1-2 0-15,0-4 0 0,-2 0 0 0,2-3 0 16,3-1 0-16,0-3 0 0,-1 0-272 0,3 0 48 0,2-2 16 0,-2-2 0 31,2-3-208-31,-2 1-32 0,-2 1-16 0,0-5 0 16,-4-1-2032-16,-1-3-416 0</inkml:trace>
  <inkml:trace contextRef="#ctx0" brushRef="#br0" timeOffset="49316.21">15355 5550 27695 0,'10'0'2464'0,"4"-6"-1968"16,0-2-496-16,4-2 0 0,7-1 3280 0,0-3 560 15,4-4 128-15,6 0 0 0,4-3-2608 0,3 3-528 16,8-3-96-16,4 3-32 0,4 2 112 0,1 4 16 0,-4 3 0 0,-5 4 0 16,-4 3-192-16,-3 9-48 15,2 0 0-15,-8 6 0 0,-3 2-288 0,-2 5-64 0,-3 3-16 0,-1 3 0 31,-1-4-2528-31,1 3-512 0,-6 0-112 0,-4-1-10256 0,1-3-2064 0</inkml:trace>
  <inkml:trace contextRef="#ctx0" brushRef="#br0" timeOffset="49883.82">16294 6829 2639 0,'2'21'240'0,"-1"-10"-240"0,1 0 0 0,-2-1 0 15,2-1 6416-15,-2-9 1248 0,-2 9 240 0,2-9 48 16,-3 9-5744-16,3-9-1152 0,0 0-224 0,0 0-64 16,0 0-608-16,0 0-160 0,0 0 0 0,5-12 0 15,4 1 0-15,1-7 0 0,-1 0 0 0,0-6 0 16,0 2 0-16,-2 1 0 0,-1-1 0 0,0 2 0 16,-2 1 0-16,-1 1 0 0,-3-2 0 0,-3 2 0 15,-1 4 0-15,-2-4 0 0,0-3-192 0,1-1 192 16,-2-3 0-16,0 0 0 0,3 0 192 0,0-5-64 15,1 2 80-15,0-2 16 0,2-2 0 0,-4 2 0 16,3 1-16-16,2 4 0 0,0-3 0 0,0 3 0 16,0-3 304-16,0 6 64 0,0 1 16 0,0 0 0 15,2 6-128-15,3 1-16 0,-3 3-16 0,3 4 0 0,-5 7-304 0,0 0-128 16,13-3 0-16,6 10 128 16,2 1-3392-16,4 12-704 15</inkml:trace>
  <inkml:trace contextRef="#ctx0" brushRef="#br0" timeOffset="50516.1">16860 6408 18479 0,'9'9'1648'0,"-9"-9"-1328"0,3 5-320 0,-3-5 0 0,0 0 3328 0,-3 9 576 0,3-9 128 0,0 11 32 16,0-1-2720-16,3 1-528 0,1-3-112 0,0 5-32 16,2-2 160-16,-1 3 16 0,8 1 16 0,-5 3 0 15,2 3-272-15,1 3-48 0,3 1-16 0,-3 7 0 0,-1 0-192 0,1 0-32 16,0 1-16-16,0 2 0 16,3-5-288-16,0-3 0 0,-3 1 0 0,3-5 0 0,0-5 0 0,0-2 128 15,4-6-128-15,-4-1 0 0,2-7 192 0,-4-4-192 16,3-3 192-16,-1-7-192 0,2-4 0 0,0-7 0 15,5-11-160-15,-3-2 160 0,3-6 0 0,-5 0 192 16,0-2 0-16,0-1 0 0,-2 1-192 0,1 0-144 16,2 3 144-16,-3 2-208 0,0-3 208 0,-3 6 0 15,3 4 0-15,-2 2 0 0,-2 5 0 0,0 0 0 16,1 4 0-16,-4 7 0 0,-3 0 0 0,0 6 128 16,-4 8 0-16,7-3-128 0,3 0 208 0,-3 6-64 15,0 4-16-15,0 3 0 0,0 5 0 0,1 6 0 16,2 0 0-16,-6 5 0 0,3 4 64 0,-3 3 0 0,0 3 0 15,2 3 0-15,-2 6 320 0,-1 2 64 0,1 1 0 0,-1 1 16 16,-3-1-208-16,1 1-64 0,2-3 0 0,0-7 0 16,-3-7 32-16,0-5 0 0,0-4 0 0,0-7 0 15,0-4-352-15,0-12 0 0,0 0 0 0,0 0-128 16,0 0-144-16,0 0-32 0,4-16 0 0,-2-7 0 31,-1-7-2496-31,7-4-496 0</inkml:trace>
  <inkml:trace contextRef="#ctx0" brushRef="#br0" timeOffset="50985.3">17924 6769 32943 0,'3'21'2928'0,"-3"-7"-2352"0,0-3-448 0,-4-2-128 0,4-9 1616 0,-6 9 304 0,6-9 64 0,-4 10 16 0,4-10-1472 0,0 0-288 16,0 0-64-16,0 0-16 0,0 0-160 0,0 0 160 16,0 0-160-16,3-12 160 0,1-7 96 0,7-3 32 15,6-6 0-15,1-1 0 0,7-6-32 0,3-1 0 16,1-7 0-16,5 0 0 0,-1 1 0 0,-1 3-16 16,0-2 0-16,-1 4 0 0,0 2-240 0,-4 1 0 15,-4 0 0-15,-2 1 0 0,0 4 128 0,-6-1-128 0,-1 0 176 16,-6 4-176-16,-1 1 0 0,-4 4 0 0,-7-3 0 0,-3 5-192 15,-4 2 32-15,-3 3 16 0,-7 3 0 0,-2 4 0 16,-4 3 144-16,-5 1-160 0,-3 6 160 0,-2 4-160 16,-6 4 32-16,4 7 0 0,2-1 0 0,3 8 0 15,2 5 128-15,3 8 0 0,2 2 0 0,8 5 0 16,1 2 0-16,1 6 272 0,2 4-32 0,2 8-16 16,5 6-32-16,1 1 0 0,3 5 0 0,4-2 0 15,5-2 176-15,5-4 16 0,1 0 16 0,6-4 0 16,1-2 688-16,3-6 144 0,4-7 32 0,0-4 0 15,3-6-464-15,4-5-96 0,4-5 0 0,0-7-16 16,1-2-432-16,2-10-64 0,4-4-32 0,-4-7 0 16,-1-5-160-16,-5-6 0 0,2-5 0 0,-3-5 0 15,0-7-752-15,-7-1-176 16,-3-3-32-16,-1-4-14176 0,3 1-2832 0</inkml:trace>
  <inkml:trace contextRef="#ctx0" brushRef="#br0" timeOffset="52015.68">20573 6031 19455 0,'3'22'1728'0,"1"7"-1376"16,3 9-352-16,-2 1 0 0,-3 4 2768 0,0 7 496 15,-2 3 80-15,0 4 32 0,0 3-2016 0,0 9-400 16,2 2-64-16,-1 5-32 0,1 1 464 0,0 0 80 0,0-4 32 0,1-1 0 16,1-6-576-16,1-8-112 0,0-7-32 0,-1-6 0 15,1-6-352-15,-1-10-80 0,-2-12-16 0,-2-17 0 32,0 0-1856-32,0 0-368 0,10-20-80 0,-1-9-16 0</inkml:trace>
  <inkml:trace contextRef="#ctx0" brushRef="#br0" timeOffset="52274.53">20546 5999 36287 0,'2'29'1600'0,"0"-8"336"0,1-2-1552 0,1 1-384 0,1-2 0 0,0 0 0 0,1-4 2736 0,1 0 464 15,0-7 80-15,2 0 32 0,-9-7-2240 0,19 4-448 16,-1-3-96-16,3-2-16 0,6-5-256 0,6-2-48 16,6-3-16-16,8-6 0 0,6-4-192 0,1-1 0 15,3-2 0-15,-1 1 0 0,-6-1 0 0,-4 6-208 16,-5 0 32-16,-5 4 16 16,-5 0-208-16,-3 7-32 0,-3 3-16 0,-6 4 0 15,-2 1-2512-15,-17-1-496 0</inkml:trace>
  <inkml:trace contextRef="#ctx0" brushRef="#br0" timeOffset="52481.93">20523 6626 24015 0,'0'0'2128'0,"0"0"-1696"0,-9 5-432 0,9-5 0 15,0 0 2464-15,0 0 416 0,-12-4 64 0,12 4 32 16,-2-11-1504-16,4 0-288 0,5-3-64 0,2-3-16 15,5 2 144-15,4-3 32 0,3 0 0 0,6 1 0 16,-1 6-576-16,4 0-96 0,-1 4-32 0,2 2 0 16,1 7-576-16,4 1 0 0,4 4 0 0,-1 1 0 15,-1 3-3632-15,-2 3-688 0</inkml:trace>
  <inkml:trace contextRef="#ctx0" brushRef="#br0" timeOffset="53115.85">21359 6697 29487 0,'8'4'2624'0,"-2"-1"-2112"0,-6-3-512 0,0 0 0 16,0 0 2352-16,0 0 352 0,0 0 80 0,0 0 16 15,0 0-2048-15,-6-13-416 0,2 2-80 0,-7 1 0 16,0-1-256-16,-3 3 176 0,3-2-176 0,-3 0 160 16,-4-1-160-16,1 3 160 0,-1-3-160 0,0 4 160 15,-3 1-160-15,0 5 0 0,0 1 0 0,1 0-176 16,2 1 176-16,4 5 0 0,0 1 128 0,3 4-128 15,-1 0 240-15,6 4-32 0,3 5 0 0,3-2 0 32,2 3-496-32,3 1-96 0,7 0-32 0,1 2 0 15,1 1-272-15,2 3-48 0,0-1-16 0,3 0 0 0,2 1 752 0,-3 2 0 0,4 2 192 0,2-2-32 16,-2 0 288-16,-1-5 48 0,0 0 16 0,-6-7 0 16,-1-3 64-16,-4-2 0 0,-2-6 16 0,-8-7 0 15,0 0-272-15,7-13-48 0,-3-6-16 0,2-9 0 0,-2-8-256 16,-1-6 0-16,1-6 0 0,0-3 0 0,3-5 208 0,0 0-64 15,0-4-16-15,0 3 0 0,0 3-128 0,-3 4 0 16,-1 4 0-16,1 7 0 0,-4 2 0 0,3 10 192 16,-3 1-192-16,0 8 192 0,0 6-192 0,0 12 0 15,0 0 144-15,0 0-144 0,0 0 0 0,0 0 0 16,-7 16 0-16,-3 5 0 0,-1 4 0 0,0 5 0 16,1 5 0-16,2 6 0 0,1 7 0 0,1-2 0 15,2 0 0-15,0 1 0 0,4 2 0 0,1 3 0 16,5-1 0-16,5 3 0 0,3-3 320 0,1 2 0 15,6 1 0-15,0 2 0 0,0-2 160 0,1-1 32 16,-1-3 0-16,-3-4 0 0,-2 0-224 0,0-7-32 16,-2-7-16-16,-2-5 0 0,-4-4-240 0,2-4 0 15,-6-10 0-15,-4-9 0 16,0 0-2176-16,5-16-368 0,2-21-80 0,-2-7 0 0</inkml:trace>
  <inkml:trace contextRef="#ctx0" brushRef="#br0" timeOffset="53532.14">21758 5101 6959 0,'0'0'624'0,"0"0"-496"0,11-4-128 0,-3 8 0 0,2 7 4784 0,0 10 928 15,-2 8 192-15,2 15 48 0,1 11-4192 0,0 14-832 16,4 10-160-16,2 12-48 0,-3 9-576 0,0 3-144 15,0 7 0-15,-3 4 0 0,-4 4 1728 0,0-3 320 16,0-2 64-16,-3-3 16 0,0-5-864 0,-4-6-176 0,-2-10-48 0,0-11 0 16,-2-14-688-16,1-7-144 0,-1-12-16 0,-1-8-16 15,3-11-176-15,-1-8 0 0,-1-10 0 0,4-8 0 16,0 0-288-16,-7-22 64 0,3-12 16 16,4-10 0-1,7-11-288-15,1-9-48 0,-1-10-16 0,7-2-17600 0</inkml:trace>
  <inkml:trace contextRef="#ctx0" brushRef="#br0" timeOffset="53983.16">22952 6408 31727 0,'5'11'1408'0,"-5"-11"288"0,0 0-1360 0,0 0-336 0,-5 12 0 0,-2-3 0 0,-7-3 2128 0,-1 1 368 16,-4-2 64-16,-1 2 0 0,-4-2-1792 0,2-1-384 15,-3-1-64-15,-3-2 0 0,3-2-320 0,0-2 0 16,-4 0 128-16,2-1-128 0,1 0 0 0,2-3 128 16,2 3-128-16,1-3 0 0,3 2 128 0,1-2-128 15,4 2 0-15,-1 3 0 0,3-2 224 0,11 4-64 16,-9 0-16-16,9 0 0 0,0 0-144 0,-12 4 160 15,12-4-160-15,0 0 160 0,-4 12 160 0,4-12 16 16,0 11 16-16,4 0 0 0,-4-11-144 0,9 11-16 16,5-3-16-16,2 1 0 0,4 0 64 0,4 3 16 15,1-3 0-15,4 4 0 0,2 1 0 0,1 3 16 16,-3-2 0-16,-1 2 0 0,-2 1 320 0,-2 1 64 0,1 1 16 0,-4-1 0 16,-3 1-368-16,-4-1-80 0,0-1-16 0,-3 2 0 15,-4-2-208-15,-5 0 0 0,0 3 0 0,-6 4 0 16,-3 0 0-16,-7 2 0 0,-2 1-144 0,-4 2 144 15,-5 4-224-15,0 1 48 0,-3 1 16 0,-4-1 0 16,0-3 160-16,0-7 0 0,0-4 160 0,2-6-160 16,3-5 0-16,1-6 0 0,8-7 0 0,0-5 0 31,4-6-2224-31,5-8-384 0,0-6-80 0</inkml:trace>
  <inkml:trace contextRef="#ctx0" brushRef="#br0" timeOffset="54598.95">23138 6683 15599 0,'0'0'1392'0,"4"7"-1120"16,0-3-272-16,-4-4 0 0,6 7 3152 0,-2 0 576 15,-1 1 112-15,1 2 32 0,-1-2-1056 0,4 2-192 16,1 0-64-16,2 1 0 0,1 0-1024 0,3 0-224 16,1 1-32-16,2 0-16 0,1 1-416 0,0-1-80 0,3 2 0 0,0-6-16 15,-2 2-288-15,5-6-48 0,-2-1-16 0,2-3 0 16,-2-5-144-16,-1-2-48 0,0-4 0 0,-1-1 0 15,-1-6-208-15,-3 0 144 0,0 0-144 0,0-2 128 16,-2 1-128-16,-3-6 0 0,-1-3 0 16,-2-1 0-16,2 1 0 0,-6-1 0 0,-1-5 0 0,-3 1 0 15,0-2 0-15,-3 0 0 0,0 2 0 0,-2 1 128 16,-2-1-128-16,-3 6 0 0,-1 0 0 0,0 6-176 16,-2 3 176-16,0 4 0 0,1 2 0 0,-2 6 0 15,1 3 0-15,-3 10-160 0,0 7 160 0,-3 6-160 16,3 10 160-16,-2 2-128 0,-3 9 128 0,3 8-128 0,0 4 128 15,0 4 0-15,-1 0 0 0,-1 4 0 16,-1 2 0-16,0 0 0 0,3-1 0 0,-3-2 0 0,3 2 0 0,0 2 128 16,3-3-128-16,1 3 0 0,0-1 320 0,3-5-16 15,4-2 0-15,0-10 0 0,7-5 272 0,1-7 48 16,6-4 16-16,3-7 0 0,4-5-192 0,0-5-16 16,4-5-16-16,7-3 0 0,4-11-192 0,3-1-32 15,3-1-16-15,4-4 0 0,1-1-176 0,6 1 0 16,1-2 0-16,-1 5 128 0,1 0-128 0,2 5 0 15,1 1 0-15,-4 3 128 0,-7-2-128 0,-3 0 0 16,-7 1 0-16,-1-1 0 16,-7-5-576-16,-5 0-160 0,-3-2-32 0,-1-2-14704 15,-3-3-2944-15</inkml:trace>
  <inkml:trace contextRef="#ctx0" brushRef="#br0" timeOffset="91519.05">10367 4789 4079 0,'0'0'176'0,"0"0"48"0,0 0-224 0,0 0 0 0,0 0 0 0,0 0 0 16,-12-2 1120-16,12 2 176 0,0 0 48 0,0 0 0 16,0 0-544-16,0 0-96 0,0 0-32 0,-9 7 0 15,9-7 32-15,0 0 0 0,-4 13 0 0,4-13 0 16,0 0-208-16,-6 12-48 0,6-12 0 0,-4 14 0 15,4-14-32-15,-7 12-16 0,7-12 0 0,-8 13 0 16,1-6-96-16,7-7-32 0,-14 6 0 0,3 0 0 16,-2-2-32-16,2-1-16 0,11-3 0 0,-14 1 0 15,3-2 176-15,0 1 48 0,0-3 0 0,11 3 0 16,-14-3-64-16,4-1 0 0,10 4 0 0,-11-4 0 16,11 4-128-16,-11-5-48 0,0 3 0 0,11 2 0 0,-7-5-16 15,7 5 0-15,-12-5 0 0,12 5 0 0,-8-4 368 16,8 4 64-16,0 0 16 0,0 0 0 0,0 0 448 0,0 0 112 15,0 0 16-15,0 0 0 0,0 0-288 0,0 0-48 16,0 0-16-16,0 0 0 0,0 0-368 0,0 0-80 16,0 0-16-16,0 0 0 0,0 0-144 0,0 0-16 15,0 0-16-15,0 0 0 0,0 0-224 0,0 0 144 16,7-4-144-16,3-2 128 0,0 2 176 0,1 2 16 16,0 0 16-16,4 2 0 0,5 2 240 0,-2 0 32 15,3 1 16-15,1-3 0 0,3 0-192 0,3 0-48 16,1 1 0-16,3 2 0 0,3 0-192 0,1-2-32 15,3 4-16-15,1 0 0 0,-1-3-144 0,4 3 128 16,3-1-128-16,1 0 128 0,3 2 96 0,-1 1 16 0,-3 0 0 0,-3-1 0 16,-1 1-240-16,-6 0 0 0,-6 2-144 0,-2-6 144 15,-8 1 0-15,-6-4 128 0,-7 0 16 0,-7 0 0 16,0 0-144-16,0 0 0 0,-7-11 0 0,-5-2 0 31,-2 1-3072-31,-4-7-560 0</inkml:trace>
  <inkml:trace contextRef="#ctx0" brushRef="#br0" timeOffset="92548.85">11379 4499 9663 0,'0'0'864'0,"0"0"-688"0,0 0-176 0,0 0 0 16,2-10 3200-16,-2 10 624 0,2-8 112 0,-2 8 32 15,3-10-2352-15,-3 2-464 0,0 1-80 0,0 7-32 16,0-10-512-16,-3 3-96 0,1-1-32 0,2 8 0 15,-5-7-160-15,5 7-48 0,-7-7 0 0,7 7 0 16,-7-3 320-16,7 3 48 0,-11-4 16 16,11 4 0-16,-11 4 688 0,11-4 144 0,-14 3 16 0,14-3 16 15,-11 7-448-15,11-7-96 0,-10 8 0 0,-1 2-16 16,11-10-592-16,-10 11-112 0,2 0-32 0,1 0 0 16,-3 0-144-16,2-1 128 0,1 0-128 0,-3 1 128 15,3-1-128-15,-1 1 0 0,-2-4 0 0,2 1 0 16,8-8 0-16,-10 13 0 0,-1-2 0 0,4 1 0 15,0 1 0-15,0 1 0 0,3 1 0 0,1 2 0 0,-1 1 0 16,4 3 0-16,0 1 0 0,0 3 0 0,4 5 0 0,-1 0 0 16,1 2 0-16,0 0 0 0,2 2 0 0,-1 1 0 15,1-3-160-15,-2 0 160 0,-1 0 0 0,1 0 0 16,-1-3 0-16,-2-1 160 0,2 0-160 0,0-3 0 16,1 2 0-16,-4-1-176 0,0-1 176 0,-4-5 0 15,1-2 128-15,-4-2-128 0,0-2 0 0,-3-4 0 16,-1-1 0-16,-3-7-192 0,-4-4 192 0,-3-7 128 15,-1-1-128-15</inkml:trace>
  <inkml:trace contextRef="#ctx0" brushRef="#br0" timeOffset="94899.45">10019 5536 20783 0,'0'0'912'0,"0"0"208"0,0 0-896 0,0 0-224 0,0 0 0 0,0 0 0 0,9 1 1808 0,2 2 320 16,-4 0 64-16,5-2 16 0,-3 2-1232 0,0 0-240 16,0-2-48-16,3 2-16 0,-4 0-368 0,2 1-80 15,-1-3-16-15,3 2 0 0,-1 0-208 0,-1 0 0 16,2 1 0-16,1 0 0 0,1-1 0 0,1-2 0 15,-1-1 0-15,-3 0 0 0,3 0 0 0,-3 3 0 16,6-3 0-16,1 3 0 0,3-3 0 0,-3 1 0 16,3 2 192-16,1-3-48 0,-1 3-144 0,0 1 0 15,-1-4-160-15,-2 3 160 0,-2 1 0 0,-2 0 0 16,0 0 0-16,-3 2 0 16,-2-6-544-16,1 1-16 0,-1-1 0 0,-9 0 0 15,11 4-2704-15,1 2-528 0,6-5-112 0,-2 5-32 0</inkml:trace>
  <inkml:trace contextRef="#ctx0" brushRef="#br0" timeOffset="95499.12">11015 5522 4079 0,'0'0'368'0,"0"0"-368"0,0 0 0 0,0 0 0 16,0 0 4704-16,0 0 864 0,0 0 192 0,0 0 16 16,11 3-2480-16,-11-3-496 0,14 4-112 0,-5 0 0 15,-9-4-1744-15,9 3-352 0,-9-3-64 0,0 0-16 16,0 0-352-16,0 0-160 0,0 0 128 0,0 0-128 16,0 0 0-16,-11 0-304 0,-1-4 48 0,1 2 16 15,-5 2 240-15,2-1-192 0,2 1 192 0,3 3-192 16,9-3 64-16,0 0 128 0,-7 11-208 0,1 0 80 15,6 3-192-15,0 4-16 0,2-1-16 0,2 2 0 16,6 5 352-16,-1-2 0 0,0 3 0 0,3 3 0 16,-4-1 0-16,2 3 0 0,-3 2-144 0,-3-2 144 15,1 0-208-15,0 0 64 0,-1-1 16 0,0 6 0 16,-1-3-720-16,-1 3-144 0,-2-6-32 0,0 3-12672 16</inkml:trace>
  <inkml:trace contextRef="#ctx0" brushRef="#br0" timeOffset="97533.79">9977 6467 15711 0,'0'0'704'0,"0"0"128"0,0 0-656 0,0 0-176 0,0 0 0 0,0 0 0 16,0 0 1008-16,0 0 160 0,0 0 48 0,0 0 0 16,0 0-880-16,0 0-160 0,0 0-48 0,0 0 0 15,7-4-128-15,-7 4 0 0,7-11 0 0,-7 11-176 16,5-12 176-16,-5 12 192 0,4-9-32 0,3-3-16 0,0 5 448 15,5 3 96-15,-1-1 16 0,5 1 0 16,3 1 688-16,1 1 144 0,6-2 16 0,0 3 16 0,2-1-448 0,0 0-96 16,4 0 0-16,0 2-16 0,-3 0-496 0,0 0-80 15,2 2-32-15,-3 0 0 0,1-2-208 0,-4 3-64 16,0-1 0-16,-2 0 0 0,0 0-128 0,-4 1 0 16,-1-3 0-16,-2 0 0 0,3 0-256 0,-6 0 64 15,-1 0 0-15,-12 0 16 16,0 0-1632-16,8-3-336 0</inkml:trace>
  <inkml:trace contextRef="#ctx0" brushRef="#br0" timeOffset="98200.82">11220 6210 4079 0,'0'0'368'0,"0"0"-368"0,0 0 0 0,0 0 0 16,-8 6 3024-16,8-6 544 0,0 0 96 0,0 0 32 15,0 0-2032-15,0 0-384 0,0 0-96 0,-3 13-16 16,6-1-528-16,-3-1-128 0,0-11 0 0,4 10-16 15,-4-10-272-15,0 0-48 0,3 12-16 0,-3-12 0 16,0 12 48-16,0-12 16 0,0 0 0 0,-3 12 0 16,3-12-224-16,-11 11 0 0,4 3 0 0,-4 0 0 15,-2-1 128-15,5 3-128 0,-3-2 176 0,1 2-176 16,2 0 0-16,1 0-144 0,-3 1-16 0,1 3 0 16,2 0 160-16,-2 4-192 0,-1-3 192 0,2 4-192 15,1 0-160-15,0 1-32 0,0 1-16 0,3 2 0 16,-1-1 144-16,3 1 48 0,2 3 0 0,-3 0 0 15,3-3 208-15,3 4-176 0,-2-3 176 0,2 2-160 0,0 0 160 0,-2-5-208 16,2-1 80-16,-3-3-9424 16</inkml:trace>
  <inkml:trace contextRef="#ctx0" brushRef="#br0" timeOffset="100237.35">10540 7126 4079 0,'0'0'368'0,"0"0"-368"16,-8-4 0-16,-4 0 0 0,5-3 1520 0,-2 1 224 15,0 1 48-15,9 5 16 0,-7-12-304 0,2 4-64 16,5 8-16-16,-6-8 0 0,6 8 0 0,0 0 0 16,0-11 0-16,0 11 0 0,0 0-256 0,0 0-48 15,0 0-16-15,0 0 0 0,11-7-368 0,-11 7-80 16,7-5-16-16,-7 5 0 0,11-1-384 0,-11 1-64 16,0 0-32-16,9 0 0 0,-9 0 32 0,0 0 0 15,0 0 0-15,0 0 0 0,0 0 240 0,0 0 48 16,10 1 16-16,-10-1 0 0,0 0-160 0,0 0-16 0,0 0-16 0,0 0 0 15,4-1 64-15,-4 1 16 0,0 0 0 0,0 0 0 16,0 0 144-16,0 0 48 0,0 0 0 0,0 0 0 16,0 0-208-16,0 0-48 0,0 0 0 0,0 0 0 15,0 0-320-15,0 0 144 0,10 6-144 0,-10-6 0 16,6 4 0-16,-6-4 0 0,0 0 0 0,0 0 0 16,0 0 0-16,0 0 0 0,0 0 0 0,0 0 0 15,0 0 160-15,0 14-160 0,0-14 128 0,0 14-128 16,0-14 320-16,0 0-32 0,-2 14 0 0,2-14 0 15,-4 12-288-15,4-12 0 0,-5 17 0 0,0-6 0 16,5-11 0-16,-4 17 0 0,-3-2-160 0,2-1 160 16,5-14 0-16,-7 17 0 0,3-2 128 0,1-1-128 0,-1 1 0 0,2 2 0 15,-1 1 0-15,1-3 0 0,2 2 0 0,0 1 0 16,2 3 0-16,1-3 0 0,-1 0 176 0,0 1-48 16,0-3-128-16,1 2 192 0,1-1 64 0,1 1 16 15,-1 0 0-15,-1-4 0 0,-1 0-144 0,3-1-128 16,-3-2 192-16,-2-11-192 0,0 13 304 0,0-13-48 15,0 0-16-15,0 0 0 0,0 11-240 0,0-11 144 16,0 0-144-16,0 0 128 0,0 0 0 0,0 0 0 16,0 0 0-16,0 0 0 0,0 0-352 0,0 0-80 15,0 0-16-15,-5-11 0 16,5 11-1808-16,-4-14-368 0,4 14-80 0</inkml:trace>
  <inkml:trace contextRef="#ctx0" brushRef="#br0" timeOffset="113949.72">10325 10235 4079 0,'0'0'368'0,"0"0"-368"16,0 0 0-16,0 0 0 0,-8-9 4304 0,-2 2 800 0,10 7 144 0,0 0 48 16,-7-7-2736-16,7 7-560 0,0 0-96 0,0 0-32 15,0 0-640-15,0 0-128 0,0 0-16 0,0 0-16 16,0 0-224-16,0 0-32 0,0 0-16 0,3-9 0 16,1 2-16-16,-4 7 0 0,0 0 0 0,3-7 0 15,-3 7 64-15,1-6 16 16,-1 6 0-16,3-10 0 0,0 1-48 0,1-2-16 0,-3 2 0 0,2 0 0 15,1 1-96-15,3 2-32 0,0-4 0 0,3 2 0 16,-2-2-240-16,2 3-48 0,1-1-16 0,3 1 0 16,-3 0-176-16,3 1-16 0,3 2-16 0,1-3 0 15,2 3-16-15,3 1 0 0,3 2 0 0,1 1 0 16,6 1-16-16,-1 2 0 0,1 1 0 0,5 3 0 16,1 0-128-16,0 0 0 0,1 2 0 0,-4 0 0 15,-1-2 0-15,-3 0 0 0,-4 0 0 0,-5-3 0 16,-7 1 0-16,0-3-144 0,-5-2 144 0,-11 0-208 0,0 0 16 0,0 0 0 15,0 0 0-15,0 0-14608 16,-9-7-2928-16</inkml:trace>
  <inkml:trace contextRef="#ctx0" brushRef="#br0" timeOffset="114482.09">11276 9709 19455 0,'0'-14'1728'0,"-3"4"-1376"0,-1-1-352 0,4-2 0 0,4-1 2768 0,-1 2 496 16,-3 1 80-16,0 4 32 0,0 0-2048 0,0 7-416 16,0 0-80-16,0 0 0 0,0 0-80 0,7 9-16 15,1 1 0-15,2 6 0 0,-2-1-240 16,-1 4-48-16,3 2-16 0,-3 4 0 0,-3 5 80 0,3 2 32 16,-4 0 0-16,1 3 0 0,-1 2-160 0,-3 1-16 15,1 1-16-15,-2-3 0 0,-2 3-48 0,0 0-16 16,2-3 0-16,-2-1 0 0,-4-5-128 0,3 2-32 15,1-5 0-15,1 0 0 0,0-1 112 0,-1 1 16 16,2-2 0-16,1 3 0 0,0 0-256 0,0-3 128 0,4 0-128 16,-7-3 0-1,2-1-288-15,-2-6-160 0,6 2-16 0,-3-7-18864 0</inkml:trace>
  <inkml:trace contextRef="#ctx0" brushRef="#br0" timeOffset="115045.68">10667 10799 25055 0,'11'7'2224'0,"-1"-1"-1776"0,-2 6-448 0,2 2 0 16,-2-3 2784-16,-1 3 480 0,3 1 80 0,-6 2 32 15,3-3-1952-15,-3 1-384 0,2 2-80 0,-5 1 0 16,2-3-768-16,0 3-192 0,1 0 0 0,-4 2 0 16,1-2 0-16,1-3 0 0,2 2 0 0,-4-3 0 15,0 4 0-15,0 0 0 0,-4-1-192 0,-2 1 192 31,-1 0-1472-31,-1 0-160 0</inkml:trace>
  <inkml:trace contextRef="#ctx0" brushRef="#br0" timeOffset="115649.07">10449 11505 27695 0,'0'0'1216'0,"0"0"272"0,9 13-1184 0,3-1-304 15,-1 1 0-15,1 2 0 0,1 2 1088 0,1 5 176 16,0 0 16-16,2 2 16 0,-2 1-400 0,-3 0-96 15,0-1-16-15,1 0 0 0,0-1-64 0,-4 0-16 16,2 0 0-16,-6-4 0 0,-1-3 112 0,-1 0 16 16,3-2 0-16,-5-1 0 0,-5 0 192 0,3 0 32 15,-2-2 16-15,-3-3 0 0,7-8-688 0,-10 13-128 16,1-2-16-16,2-3-16 0,7-8-224 0,-7 13 0 0,1-1 0 16,-1 1 0-1,2 1-480-15,0 0-144 0,1 2-16 0,-1 1-12416 0,3-3-2496 16</inkml:trace>
  <inkml:trace contextRef="#ctx0" brushRef="#br0" timeOffset="116234.15">10653 12406 14159 0,'10'0'624'0,"-10"0"144"0,0 0-624 0,0 0-144 0,0 0 0 0,0 0 0 16,0 0 5648-16,-7 13 1104 0,4 1 224 0,-1 5 32 16,4-1-4928-16,0 3-992 0,1 4-192 0,2 0-32 15,1 0-352-15,2 3-80 0,1 1-16 0,1 0 0 16,-1 0-208-16,0 2-32 0,0-3-16 0,0-3 0 15,-3-4 128-15,0 1 32 0,2-1 0 0,-5-3 0 16,5 0-80-16,-6-4-16 0,4-2 0 0,-4-12 0 16,0 11-80-16,0-11-16 0,0 0 0 0,0 0 0 15,0 0-448-15,0 0-112 16,-11-11-16-16,-3-8-13200 0,3-6-2656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48:11.21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13946 5483 9663 0,'0'0'864'0,"0"0"-688"16,0 0-176-16,0 0 0 0,0 0 5600 0,0 0 1088 16,0 0 224-16,0 0 32 0,0 0-4224 0,0 0-848 15,0 0-160-15,0 0-48 0,8 7-672 0,-8-7-144 16,0 0-16-16,10 7-16 0,-3-4-256 0,-7-3-48 15,11 4-16-15,-4-1 0 0,0 1-160 0,0-3-16 16,4 2-16-16,-4 1 0 0,0 2 304 0,0-2 64 16,0 3 16-16,1 0 0 0,-2 0-144 0,-1 0-32 15,5-3 0-15,-3 3 0 0,0 0-32 0,0-3-16 16,0 0 0-16,1 2 0 0,-1-2-208 0,0-1-32 16,0-2-16-16,-7-1 0 0,0 0-48 0,0 0-16 15,7 3 0-15,-7-3 0 0,0 0-144 0,0 0 0 0,0 0 0 0,0 0 0 16,0 0 0-16,0 0-144 15,0 0 144-15,0 0 0 0,0 0-192 0,0 0 64 0,0 0 128 0,0 0-208 16,0 0 208-16,0 0 0 0,0 0 0 0,0 0 0 16,0 0 0-16,0 0 0 0,-11-6 0 0,11 6-144 15,-7-5 144-15,7 5-160 0,-10-10 160 0,10 10-160 16,-7-11 160-16,0 1 0 0,7 10-144 0,-5-11 144 16,-1 1-256-16,2 2 0 0,-6-2 16 0,10 10 0 15,-4-11 112-15,4 11 128 0,-4-10-208 0,4 10 80 16,-4-8 128-16,4 8-128 0,0 0 128 0,-7-9-128 15,7 9 128-15,0 0 0 0,0 0 128 0,-13 0-128 16,13 0 0-16,-8 9 0 0,-2 2 0 0,3 6 0 16,0-2 0-16,3 2-192 0,1 1 32 0,2 0 0 15,-3 0 160-15,4 0-192 0,1-1 192 0,2-2-192 16,1-1 192-16,0 0-160 0,2 0 160 0,1-3-160 0,0 0 320 0,-2 1 64 16,5-3 16-16,0 1 0 0,-2 1 112 0,3-4 32 15,2 0 0-15,-2 0 0 0,3-1-48 0,0-1 0 16,1 2 0-16,2-3 0 0,-2 3-176 0,2 0-32 15,1-2-128-15,-4-1 192 0,4-3-192 0,-4-2 176 16,4-1-176-16,-5-3 160 0,1-1-160 0,-2-4-192 16,1-1 32-16,-1-3 16 0,-1-7 0 0,-2-1 0 15,1-3 0-15,-1-7 0 0,-2-3 144 0,-1-4-192 16,-1 0 192-16,0 0-192 0,-3 3 192 0,0 0-160 16,1-1 160-16,-1 9-160 0,-2 3 160 0,0 6 0 15,2 4-144-15,-2 5 144 0,0 10 0 0,0 0 192 0,0 0-32 16,0 0 0-16,0 0-32 0,0 14 0 0,0 2 0 0,0 5 0 15,0 4-128-15,0 5 192 0,0-2-192 0,3 1 192 16,-2 0-192-16,2 2-256 0,1 1 64 0,2-4 16 16,-2-2 176-16,3-1-160 0,1-1 160 0,2 1-160 15,0-4 160-15,1 1 0 0,3-4 160 0,-3 1-160 16,7-3 176-16,0 0-176 0,6 0 192 0,1-2-192 16,0 2 288-16,4-3-48 0,-1-1-16 0,-1-3 0 15,-1-4 80-15,-1-5 16 0,-3-3 0 0,-1-6 0 16,-3-3-320-16,-2-6 0 0,-2-7-208 0,-2-5 80 15,-1-6-96-15,-2-7-16 0,-4-3 0 0,2-7 0 16,-7-1-32-16,0-5-16 0,-2 1 0 0,-3 2 0 16,-2 4 80-16,0 8 16 0,0 5 0 0,0 7 0 15,1 5-16-15,-1 6 0 0,2 3 0 0,0 7 0 16,5 11-1168-16,0 0-224 0</inkml:trace>
  <inkml:trace contextRef="#ctx0" brushRef="#br0" timeOffset="1067.58">16395 5226 19455 0,'10'17'1728'0,"1"3"-1376"15,-4 1-352-15,-3-1 0 0,-1 1 6544 0,-3-1 1248 0,4 4 240 0,-1-2 48 16,-3 2-6400-16,1 1-1280 16,2 0-256-16,-3 3-144 0,0 1 0 0,0-1 0 15,3 4 0-15,-3-3 0 0,0 0-272 0,0 2 48 0,0 2 16 0,0 2 0 16,0-3-64-16,0 3-16 0,1 1 0 0,2 1 0 31,0-2-160-31,1 1-16 0,-3-1-16 0,2 1 0 16,0-1-704-16,1-3-144 0,3-3-16 0,-4-1-16 15,2-6-288-15,1-5-48 0,-2-6-16 0,-4-11-14480 0</inkml:trace>
  <inkml:trace contextRef="#ctx0" brushRef="#br0" timeOffset="1317.57">16152 5746 36287 0,'0'0'3216'0,"0"0"-2576"15,0 0-512-15,0 0-128 0,0 0 2672 0,0 0 496 16,0 0 96-16,0 0 32 0,0 0-2000 0,0 0-400 16,10-3-64-16,-2 2-32 0,4-2-240 0,0 1-48 15,3-4-16-15,6 3 0 0,4-4-496 0,3 2 0 16,2-1 0-16,4 0 0 0,-1-1 0 0,3 1 0 16,-4-3 0-16,3-1 0 0,-2 2-128 0,-1-3-32 15,-1-3 0-15,-2 0 0 16,-1-4-304-16,-3 1-64 0,-3 2-16 0,-1-3 0 15,-3 4-1056-15,-4 0-192 0,2 3-64 0,-2 4-11888 16,0 0-2384-16</inkml:trace>
  <inkml:trace contextRef="#ctx0" brushRef="#br0" timeOffset="1906.16">17043 5394 46367 0,'11'14'2048'0,"-7"-7"432"0,-4-7-1984 0,6 7-496 0,-6-7 0 0,0 0 0 16,0 0 832-16,7 6 64 0,-7-6 0 0,7 5 16 15,1-1-496-15,-8-4-96 0,10 5-32 0,-3 1 0 16,4 0-96-16,-2 1-32 0,3-3 0 0,-1 4 0 15,0 2-160-15,3 4 0 0,0 0 0 0,2 0-176 16,0 4 176-16,-2 0 0 0,2 3 0 0,0 1 0 16,-3 2 0-16,4 1-160 0,-3 1 160 0,-1 2-208 15,1 0 208-15,5 0 0 0,-6-2 0 0,6 2 0 16,-4 0 0-16,-1-1 0 0,0-2 0 0,0-2 0 16,0-2 128-16,1-1-128 0,-5-3 0 0,-3-3 0 15,1-7-1392-15,-8-7-336 0,7 0-64 0</inkml:trace>
  <inkml:trace contextRef="#ctx0" brushRef="#br0" timeOffset="2200.87">17460 5286 24015 0,'0'0'1056'0,"0"0"224"0,11 5-1024 0,-4-1-256 15,-7-4 0-15,0 0 0 0,3 9 5520 0,1-2 1056 16,-1 2 208-16,-2 3 32 0,2-1-5088 0,-3 5-1024 0,0 1-208 16,1 3-48-16,-2 0-240 0,-6 1-48 0,0 0-16 0,-7 0 0 15,-4 0-144-15,0 4-144 0,-6-3 144 0,2 2-208 32,0-1-240-32,1 1-64 0,0-3 0 0,3 0 0 15,-1 1-448-15,-1 0-112 0,1-1-16 0,1 2 0 16,0-2 480-16,1 2 96 0,-3-2 0 0,-1 1 16 0,1 2 352 0,-4-2 144 0,2-1-128 0,1-3 128 31,3 2-896-31,0 0-112 0,5-5-16 0,5 2-16864 0</inkml:trace>
  <inkml:trace contextRef="#ctx0" brushRef="#br0" timeOffset="2559.65">17385 5760 44751 0,'11'20'1984'0,"-4"-6"400"0,0 2-1904 0,0 0-480 0,0 3 0 0,1 4 0 16,2 0 352-16,-3 4-32 0,4 1 0 0,0-2 0 31,-1 1-672-31,-2-2-144 0,-1-3-16 0,0 2-16 15,-3-2-2096-15,-1-1-432 0,0-2-80 0,1-2-13264 0</inkml:trace>
  <inkml:trace contextRef="#ctx0" brushRef="#br0" timeOffset="3065.66">17334 6068 4079 0,'0'0'368'0,"0"0"-368"0,0 0 0 0,0 0 0 15,0-12 4672-15,0-5 848 0</inkml:trace>
  <inkml:trace contextRef="#ctx0" brushRef="#br0" timeOffset="3600.84">17691 5920 32191 0,'0'0'1424'0,"0"0"304"0,0 0-1392 0,0 0-336 0,0 0 0 0,0 0 0 0,0 0 592 0,0 0 48 16,0 0 16-16,0 0 0 0,0 0 32 0,0 0 0 15,0 0 0-15,0 0 0 0,0 0-128 0,0 0-32 16,-11 7 0-16,11-7 0 0,0 0-320 0,-5 12-64 16,5-12-16-16,-2 14 0 0,2-1-128 0,0 0 128 15,0 4-128-15,4-2 128 0,-4 2 160 0,0 4 32 16,0 1 0-16,0 2 0 0,-2 1 0 0,0 4 16 15,2-4 0-15,0 4 0 0,-3 2-336 0,1-2 0 16,0 2-192-16,-1 0 64 16,-1-1-688-16,1-2-128 0,1-1-16 0</inkml:trace>
  <inkml:trace contextRef="#ctx0" brushRef="#br0" timeOffset="4934.58">18183 5465 15599 0,'0'0'688'0,"0"0"144"0,0 0-656 0,0 0-176 0,0 0 0 0,-14-4 0 16,14 4 5648-16,-13-3 1104 0,13 3 224 0,0 0 32 15,0 0-4912-15,-16 3-992 0,16-3-192 0,0 0-32 16,0 0-528-16,-14 1-96 0,14-1-32 0,0 0 0 15,0 0-96-15,-7 14-128 0,2 0 176 0,3 0-176 16,2 0 0-16,0 4-144 0,3 0-16 0,1 4 0 31,3 2-224-31,2 1-64 0,0 0 0 0,3 0 0 0,-3 0 448 0,4 0-160 0,-1-1 160 0,4 1 0 0,-2 0 128 0,2 0 128 16,0 0 16-16,-2 0 16 0,0-2 336 0,0 2 64 16,4 0 16-16,-3-1 0 0,2-3-80 0,-3-2-16 15,1 1 0-15,-1-6 0 0,0 1-144 0,-3-5-16 16,0-2-16-16,-11-8 0 0,14 4-96 0,-14-4-16 15,14-1 0-15,0-5 0 0,-3-2-144 0,-1-3-48 16,-2-2 0-16,-1-2 0 0,0-3-128 0,-3 0 0 16,2-3 0-16,-5 0-176 0,2 3 176 0,0 2-128 15,1 2 128-15,-2 3-128 0,0 1 128 0,-2 10 0 16,4-11 0-16,-4 11 128 0,0 0-128 0,6-9 0 16,-6 9 0-16,0 0 0 0,0 0 0 0,11-2 144 15,3 6-144-15,0 1 0 0,4 1 0 0,0 1 0 0,3 2 0 0,2 1 0 16,4-1 0-16,0 2 0 0,4 3 0 0,-2-1 0 15,0 1-256-15,3 0 32 0,2 3 16 0,-4-5 0 16,1 1 208-16,1-2 0 0,0-1 0 0,-4 1 160 16,3-4 96-16,-3 0 32 0,-1-3 0 0,-1-3 0 15,-6-2 144-15,-6-3 16 0,-5-6 16 0,-6-12 0 16,-8-10-464-16,-4-10-208 0,-10-11 16 0,-6-2 0 31,-7-6-192-31,0 1-16 0,0-1-16 0,-3 2 0 0,2 5-48 16,-2 0-16-16,-1 1 0 0,4 4 0 0,4 8-2048 0,-1 9-416 15</inkml:trace>
  <inkml:trace contextRef="#ctx0" brushRef="#br0" timeOffset="5358.91">19495 6156 41055 0,'0'0'1824'0,"-4"10"368"0,4-10-1744 0,-7 11-448 0,7-11 0 0,-14 11 0 15,3-1 400-15,1 1 0 0,3-4 0 0,0 4 0 16,3-3-400-16,1 5 128 0,2-2-128 0,-2 3 0 15,6 0 0-15,-3 4 0 0,4 0 0 0,3 5 0 32,0 0-400-32,4 2-64 0,-2 2-16 0,3 1 0 0,-1 0-416 0,-2 1-64 0,3 0-32 0,2-2-10496 15,-3-5-2096-15</inkml:trace>
  <inkml:trace contextRef="#ctx0" brushRef="#br0" timeOffset="6000.39">19869 5376 33743 0,'0'0'1488'0,"0"0"320"0,0 0-1440 0,0 0-368 15,0 0 0-15,0 0 0 0,0 0 2304 0,0 0 400 16,0 0 80-16,1 11 16 0,2 0-1280 0,1 0-256 16,3-1-48-16,0 1-16 0,3 0-624 0,-2 2-128 15,6 1-32-15,-3 4 0 0,3 1-416 0,0 5 0 16,-3 1 128-16,3 3-128 15,0 1-400-15,4 3-112 0,-4 0-32 0,2 3 0 0,-2-2 160 0,2 5 16 16,-3 1 16-16,4 0 0 0,-6 2 352 0,3-2 0 0,-3 0-144 0,1 0 144 16,-1 0-144-16,-2-3 144 0,1 0-208 0,-3 0 80 31,-6-4-2400-31,2-1-480 0,0 8-80 0,-6-12-32 0</inkml:trace>
  <inkml:trace contextRef="#ctx0" brushRef="#br0" timeOffset="6285.28">19511 5611 27695 0,'0'0'2464'0,"-2"11"-1968"0,2 0-496 0,2 2 0 0,-2-13 4384 0,2 11 784 15,-2-11 144-15,3 10 48 0,1-2-3696 0,3 1-752 16,0 0-144-16,4 1-16 0,1-3-496 0,4-3-80 15,5-1-32-15,4 1 0 0,0-2-16 0,5 0-128 16,4 1 192-16,3-3-64 0,-2 0-128 0,1 0-144 16,0 0 144-16,-1 0-208 0,-3 0 208 0,4 0 0 15,-4 0 192-15,0-3-192 0,-2 2 128 0,-3-2-128 16,1-1 0-16,-1 1 0 0,5-1-240 0,-1 1-96 16,-5-1-32-16,1-2 0 15,-2 2-1536-15,-3 2-304 0,-1 0-64 0,0 2-17328 0</inkml:trace>
  <inkml:trace contextRef="#ctx0" brushRef="#br0" timeOffset="7468.94">20546 5311 12383 0,'0'0'1088'0,"0"0"-864"0,0 0-224 0,0 0 0 15,2 12 6352-15,-2-12 1232 0,0 0 240 0,0 0 48 16,0 0-5728-16,0 0-1152 0,0 0-224 0,0 0-64 16,0 0-560-16,0 0-144 0,0 0 0 0,0 0 0 15,0 0 272-15,12 2 32 0,-1-2 0 0,-11 0 0 16,14 2-64-16,-1 3-16 0,1 2 0 0,-2 2 0 0,4 2 240 0,-2 3 48 15,0 0 16-15,1 1 0 0,2 5-272 0,-2-7-48 16,2 0-16-16,-3 0 0 0,1 0-192 0,-1 3 0 16,0-2 128-16,0 1-128 0,-3-1 0 0,3 0 0 15,0 0 0-15,-2 1 0 0,2 2 0 0,3 1 0 16,-3-4 0-16,1 4 0 0,2-1 0 0,-3 2 0 16,4 2 0-16,0 2 0 0,3 0 0 0,-3 0 0 15,2 0 128-15,-1 2-128 0,-1-2 0 0,-4 2 0 16,0 1 0-16,2 3 0 0,-5-2 0 0,3-1 0 15,-5 0-144-15,0-1 144 0,1 0-416 0,-3-6 16 16,-3 2 0-16,-1-4 0 16,1-6-2816-16,-4-11-560 0,0 0-128 0</inkml:trace>
  <inkml:trace contextRef="#ctx0" brushRef="#br0" timeOffset="7770.48">20942 5380 10991 0,'-11'-16'976'0,"1"7"-784"0,3-3-192 0,0 3 0 16,0 0 4656-16,3 0 880 0,4 9 176 0,0 0 48 15,0 0-2688-15,0 0-544 0,0 0-96 0,0 0-32 16,10-3-688-16,1 6-144 0,3 1-32 0,-3 3 0 16,0 0-688-16,-1 4-144 0,1 1-16 0,-2 2-16 15,3 0-384-15,-5 4-80 0,-3 5-16 0,-4-2 0 16,0-3-192-16,-7 4 128 0,-2 2-128 0,-5 1 0 0,-6-3 0 0,-8 3 0 15,-7-1 0-15,2 1 0 16,-5 0-1040 0,5-3-160-16,1 2-16 0,3-2-16 0,2 3 16 0,2 3 16 0,3-3 0 0,3 3 0 15,1 2 80-15,4 0 16 0,0 2 0 0,1-1 0 0,3-3 848 0,4-3 256 16,3-1-128-16,-1-6 128 0,4-4 0 0,0-14 160 16,0 0-16-16,0 0-10928 15,0 0-2192-15</inkml:trace>
  <inkml:trace contextRef="#ctx0" brushRef="#br0" timeOffset="8470.6">21505 5966 20607 0,'0'0'912'0,"0"0"192"0,0 0-880 0,-11 0-224 0,11 0 0 0,-12 2 0 0,3 1 2016 0,9-3 352 16,-9 7 80-16,0-3 16 0,9-4-1472 0,-10 7-288 16,2 0-64-16,1 0-16 0,0 0-240 0,0 0-32 15,7-7-16-15,-7 4 0 0,-3-4 272 0,2 0 48 16,1 0 16-16,7 0 0 0,0 0-16 0,0 0 0 15,-10-3 0-15,3-3 0 0,6 0-144 0,-2-4-16 16,0-1-16-16,6-2 0 0,0 1-32 0,4-2-16 16,4-3 0-16,0 3 0 0,7 1 160 0,0 2 48 15,1 1 0-15,0 5 0 0,3 3 304 0,-1 0 64 16,2 4 16-16,-2 1 0 0,-1 4-288 0,-1 4-48 0,-1 1-16 0,-4 3 0 16,0 4-400-16,-6 6-80 0,2 1 0 0,-6 3-16 15,-1 3-176-15,-6 0 0 0,-1 3-192 0,-3-3 192 16,-4 0 0-16,-3-3 0 0,0-4 0 0,-4-2 0 15,-3-3-208-15,0-1 16 0,1-3 16 0,4 2 0 32,0-4-256-32,2 0-48 0,0 0-16 0,3 0 0 0,6 2 496 0,3-5 0 0,2 0-128 0,0 1 128 15,7-3 192-15,-3 2 96 0,3 0 16 0,0-1 0 16,4 0 336-16,3-4 80 0,0 0 16 0,2 0 0 16,2-5-96-16,1-1-32 0,4-1 0 0,-5-4 0 15,3 0-448-15,-7-2-160 0,0-1 0 0,-3-5 144 16,0 2-144-16,3 3-256 0,-3-2 64 0,-1 1 16 15,-3 0-240 1,-2 2-48-16,-5 7-16 0,7-9 0 0,-7 9-1184 0,0 0-224 0,0 0-48 0,0 0-18800 16</inkml:trace>
  <inkml:trace contextRef="#ctx0" brushRef="#br0" timeOffset="9735.94">21684 5304 14159 0,'0'0'1264'0,"0"0"-1008"16,0 0-256-16,10 3 0 0,-10-3 4608 0,11 6 896 15,-11-6 160-15,7 8 32 0,1 3-3456 0,-1 0-704 16,0-1-144-16,0 3-32 0,0 4-944 0,-3-4-192 16,6 3-32-16,-3 0-16 0,1-2-176 0,2 5-176 15,-3 1 48-15,0 3 0 0,1 2-64 0,-1 0 0 16,3 3 0-16,1-2 0 0,-1 2 192 0,1 1-192 16,0 2 192-16,3 1-192 0,-3-4 192 0,3 1 0 0,4-4 0 15,-1 0-128-15,1-4 272 0,0-1 64 0,0-1 16 0,3 0 0 16,0-1 144-16,-3-4 16 0,1 0 16 0,-1-2 0 15,3 1 336-15,-6-5 64 0,3 2 16 0,-1-6 0 16,-3 0 96-16,0-4 32 0,-3-1 0 0,-3-5 0 16,2 1-432-16,-3-5-96 0,-4-4-16 0,1-1 0 15,0-6-208-15,-1-2-64 0,1 2 0 0,-4-2 0 16,3 0-128-16,-3 1-256 0,-3 3 64 0,0 3 16 16,2 0 176-16,1 3 0 0,1 3 0 0,-1 10 0 15,0 0 0-15,0 0 0 0,0 0 0 0,0 0 0 16,0 0 0-16,0 0 0 0,0 0 0 0,0 0 128 15,10 4-128-15,-3 6 0 0,4-1 0 0,-1 3-128 16,-3 3 128-16,4 1 0 0,0-2 0 0,-1 2 128 16,1-2-128-16,3 4 0 0,-1-4 0 0,3 2-128 0,-2 0 128 0,4 0-192 15,3 1 192-15,0-5-192 0,-1 1 192 0,1-2 0 16,-1-4 0-16,1-6 0 0,-2-2 0 0,-1-3 256 16,-4-3-64-16,-3-7-16 0,-2-7 192 0,-3-4 32 15,-5-7 16-15,-2 0 0 0,0-5-416 0,-6-2 0 16,0 2 0-16,-4-1 0 0,-1 0-128 0,0 2 128 15,-2 0 0-15,1 0 0 0,-1 1 0 0,3 6-176 16,-3 3 176-16,3 6-128 0,-3-1 128 0,4 3-208 16,6 4 80-16,-3 2 128 15,7 12-3184-15,0 0-512 0,0 0-96 0,0 0-32 0</inkml:trace>
  <inkml:trace contextRef="#ctx0" brushRef="#br0" timeOffset="10451.15">22817 5842 9663 0,'0'0'864'0,"0"0"-688"15,0 0-176-15,0 0 0 0,0 0 4272 0,0 0 816 16,-4 10 160-16,4-10 48 0,1 13-2864 0,-1-13-576 16,3 11-128-16,-3-11 0 0,3 12-560 0,-3-12-96 15,7 9-32-15,-7-9 0 0,4 10-400 0,-4-10-96 16,0 0-16-16,0 0 0 0,0 0-16 0,8 8-16 16,-8-8 0-16,0 0 0 0,0 0 16 0,0 0 0 15,0 0 0-15,0 0 0 0,10-7 112 0,-3 1 16 16,0-5 16-16,-3 1 0 0,3 1-16 0,-3 0-16 0,3-2 0 0,3 3 0 15,-3 2-240-15,4-5-32 16,3 1-16-16,0-1 0 0,4 4-144 0,3 3-48 16,-1 3 0-16,-1 2 0 0,4 3 48 0,-2 0 16 0,-1 5 0 0,3 3 0 15,-5 2-208-15,0 2 144 0,-1 4-144 0,-3 3 128 16,-2 3-128-16,-2 5 0 0,-3 4 0 0,-4 0-176 16,1-2 176-16,-10 3 0 0,1 2-144 0,-5-3 144 15,-1 1 0-15,-3-4-144 0,-4-3 144 0,0-1 0 16,0-1-144-16,1-4 144 0,-1 0 0 0,1-2-144 15,2-5 144-15,3 0 0 0,1-2 0 0,4 0 0 16,5-3 0-16,-3 0-128 0,5 0 128 0,0-11-128 16,5 14 256-16,2-2 64 0,-1 1 16 0,1 0 0 0,7-2 112 15,-1-3 0-15,1 2 16 0,3-3 0 0,1 0 96 0,3 0 16 16,-3-4 0-16,3 1 0 0,-3-4-192 0,1 0-16 16,2 0-16-16,0-6 0 0,-3-2-96 0,3-2-128 15,0-1 176-15,-3 0-176 0,3-3 0 0,-3-3-224 16,-2 2 16-16,0 4 0 15,-2-2-592-15,0 7-112 0,1-1-32 16,-1 7 0-16,-14 0-1728 0,14 7-336 0</inkml:trace>
  <inkml:trace contextRef="#ctx0" brushRef="#br0" timeOffset="42983.17">15486 6252 25055 0,'0'0'2224'0,"0"0"-1776"15,0 0-448-15,0 0 0 0,0 0 3696 0,0 0 656 16,0 0 128-16,0 0 16 0,-7-7-3312 0,3-3-672 16,1 2-128-16,2-3-16 15,-2 0-672-15,-1 1-128 0,1-4-16 0,3 3-16 16,0 1-352-16,-3 2-64 0,2-3-16 0,1 1 0 0,0-1 896 0,0 1 256 0,1 0 16 0,-2 2 0 15,1 8 704-15,-3-11 144 0,3 1 32 0,-3 2 0 16,3 8-304-16,-1-10-48 0,1 10-16 0,-7-10 0 16,7 10-400-16,-7-7-96 0,-3 2-16 0,2 2 0 15,8 3-272-15,-14-7 0 0,0 3-176 0,0-1 176 16,3 3-176-16,-3 2 176 0,3 0-160 0,-3 0 160 16,2 0 0-16,1 0 0 0,11 0-128 0,-14 1 128 15,14-1 0-15,-14 6 0 0,0 1-160 0,3-3 160 16,11-4 0-16,-11 10 192 0,1-2-32 0,3 2 0 15,0 1-160-15,1-1 128 0,1 2-128 0,-2 5 128 16,3-2-128-16,0 2 0 0,4 1 0 0,-3 0-176 16,3 3 176-16,-3 0 128 0,2-3-128 0,-2 0 176 0,0 3-176 15,2-3 128-15,1 0-128 0,-3-2 128 0,-4 0-128 0,3 1 0 16,-3 1 0-16,0-2 0 0,-3-2 0 0,2 1 0 16,1 2 0-16,0-3-176 0,0 1 176 0,-1 2 0 15,1-4 0-15,0 3 0 0,1-2 0 0,-1 0 0 16,7-14 0-16,-4 14 0 0,0-3 0 0,0 3 0 15,1-3 128-15,3-1-128 0,-3 1 0 0,3 0 0 16,0 3 0-16,0-4 0 0,0-10 0 0,3 15 0 16,-3-1 0-16,3-3 0 0,1 3 0 0,3-3 0 15,-3 0 0-15,6 0 0 0,-2-1 0 0,3 0 0 16,2 1-160-16,-2-4 160 0,3 1 0 0,0 2 0 0,1-1 192 0,2 0-48 16,-2-2-144-16,2-4 0 0,-4 1 0 0,3-2 0 15,-2-1 0-15,-3-1 0 16,3-3 192-16,-2 0-64 0,-1-1-128 0,0 0 0 0,-1-1 0 0,1-1 0 15,3-1 0-15,-3 0 0 0,1 0 0 0,0 0 0 16,-1 0 176-16,0-4-48 0,-1 1-128 0,1-1 192 16,-3 0 32-16,2-3 0 0,-3 0 0 0,0 0 0 15,0-1-224-15,0 1 0 0,0-6 0 0,0 2 0 16,0 0 432-16,-2 0-16 0,1 3 0 0,-2-5 0 16,0 2-128-16,-1-2-32 0,-3 1 0 0,0-1 0 15,0-3-64-15,-4-2 0 0,-2-2-16 0,-5 1 0 16,-3 1-176-16,-4 0 128 0,-3-3-128 0,-5 1 128 15,-2-3 96-15,-9 0 16 0,0 1 0 0,-6-6 0 16,-5 0-240-16,2 3 0 0,0 2 0 0,3-2 0 16,1-3-560-16,6-2-144 15,1 3-48-15,3-1-14416 0,7 1-2896 0</inkml:trace>
  <inkml:trace contextRef="#ctx0" brushRef="#br0" timeOffset="133384.01">11544 7477 8287 0,'0'0'736'0,"-7"-7"-592"15,4 0-144-15,3 7 0 0,-4-9 3072 0,-3 2 592 16,7 7 112-16,-4-9 32 0,1 2-1616 0,3 7-320 15,0 0-64-15,-4-5-16 0,4 5-528 0,0 0-112 16,0 0-32-16,0 0 0 0,0 0-432 0,0 0-96 16,0 0-16-16,0 0 0 0,0 0-320 0,0 0-64 15,0 0 0-15,0 0-16 0,-10 12 336 0,10-12 80 16,-7 16 16-16,1 0 0 0,3 0-176 0,-1 0-48 16,1 0 0-16,1 2 0 0,0 3 0 0,0 2-16 15,2 7 0-15,0-1 0 0,0 6-80 0,0 1-16 0,2 2 0 16,-2 5 0-16,2 0-96 0,0 3-32 0,3-3 0 0,-3-1 0 15,1 1 0-15,1 3 0 0,-2 2 0 0,1-5 0 16,-1 0-144-16,-2-1-144 0,0-2 144 0,-2-2-208 16,-5-3 208-16,2-5 0 0,-2-2 0 0,-4-4 0 15,0-6-256-15,1-5 0 0,-4-8 0 0,3-8-11936 16,2-8-2400-16</inkml:trace>
  <inkml:trace contextRef="#ctx0" brushRef="#br0" timeOffset="134367.26">11424 9523 4079 0,'0'0'368'0,"0"0"-368"0,0 0 0 0,0 0 0 15,0 0 944-15,0 0 112 0,0 0 32 0,0 0 0 16,0 0-256-16,0 0-32 0,-4 14-16 0,2-3 0 15,-1 1 1136-15,3-3 208 0,3 0 48 0,-1 0 16 16,-2-2 16-16,2 2 0 0,3-2 0 0,-1 0 0 16,-2 0 128-16,1 0 32 0,-3-7 0 0,0 11 0 15,4-1-1200-15,-4 3-224 0,0 1-48 0,0 0-16 16,3 2-352-16,-3 5-64 0,0-1-16 0,0 7 0 16,2 4-144-16,-2 5-48 0,2 3 0 0,-2 4 0 0,0 3-256 0,0 0 0 15,-2 4 0-15,0 0 0 0,-1-1 0 0,-1 1 0 16,-3-4 0-16,3 2 0 0,-1 1 0 0,-2 1 0 15,2-4 0-15,-2 1 160 0,0-6-160 0,0-1 0 16,3 0-160-16,-3-1 160 0,-2-5 0 0,2-2 0 16,1-4 128-16,-4-5-128 0,3-2 0 0,-2-3 0 15,7-9 0-15,2-9-12144 16,0 0-2416-16</inkml:trace>
  <inkml:trace contextRef="#ctx0" brushRef="#br0" timeOffset="135924.29">11127 5243 10815 0,'0'0'480'0,"7"11"96"0,0-2-448 0,4-2-128 0,-1-3 0 0,1 1 0 0,0-3 1600 0,-1-1 288 16,-2 1 64-16,2 0 16 0,1-2-160 0,0-2-16 16,3 0-16-16,0-1 0 0,0-1-368 0,0 1-80 15,1-1-16-15,-1-1 0 0,4 0 80 0,-4 1 16 16,4-3 0-16,0 3 0 0,-1-3-208 0,1 2-48 16,-4 3 0-16,0-2 0 0,-3 3-640 0,-2-1-144 15,3 2-32-15,-6 0 0 16,1-4-656-16,0 3-144 0,-2-1-32 15</inkml:trace>
  <inkml:trace contextRef="#ctx0" brushRef="#br0" timeOffset="136487.17">11772 4734 18479 0,'0'0'1648'0,"0"0"-1328"15,0 0-320-15,0 0 0 0,0 0 1824 0,-1-8 288 16,1 8 64-16,0 0 16 0,0 0-1600 0,0 0-320 16,0 0-64-16,0 0-16 0,0 0-192 0,0 0 0 15,0 0 0-15,0 0 0 0,11 0 0 0,0 4 176 16,0 3-176-16,3 0 160 0,-3 4 352 0,3 3 64 0,2 4 0 0,-4 3 16 16,-3 2-272-16,-4 4-48 0,-1 6-16 0,1 3 0 15,-3 3-480-15,-2 3-96 16,0 5-32-16,-2 3 0 0,-1 6 192 0,1 2 160 0,2 2-208 0,-2 0 80 15,0 2 128-15,-5-1 0 0,-3-1 0 0,-1-3 0 16,4-4 0-16,-2 0 0 0,0-6 0 0,-1-3 0 16,2-5 0-16,1-5 0 0,-3-2 0 0,3-2 0 31,3-7-432-31,-3-7-48 0,3-2-16 0</inkml:trace>
  <inkml:trace contextRef="#ctx0" brushRef="#br0" timeOffset="136864.91">12366 5725 30687 0,'11'-2'1360'0,"-11"2"288"0,0 0-1328 0,0 0-320 0,0 0 0 0,0 0 0 16,-16 14 0-16,4-3-320 0,12-11 64 0,0 0 16 31,-9 5-416-31,9-5-96 0,0 0-16 0,0 0 0 16,0 0-1072-16,5-11-208 0,2 0-64 0</inkml:trace>
  <inkml:trace contextRef="#ctx0" brushRef="#br0" timeOffset="141085.22">12710 4716 6959 0,'0'0'624'0,"0"0"-496"0,0 0-128 0,-5-9 0 0,-2 0 3280 0,7 9 640 15,-7-10 128-15,7 10 32 16,0 0-1696-16,0 0-336 0,0 0-64 0,0 0 0 0,0 0 368 0,0 0 80 15,0 0 0-15,0 0 16 0,0 0-1184 0,4 14-240 16,0-2-64-16,2 0 0 0,-1-1-704 0,1 2-256 16,-5 1 144-16,2-2-144 0,-3-12 320 0,0 0 0 15,-3 13-16-15,3-13 0 0,0 0-144 0,-8 7-32 16,8-7 0-16,0 0 0 0,0 0 64 0,-14-2 0 16,14 2 0-16,-14-7 0 0,7 0 336 0,7 7 80 15,0 0 16-15,-4-11 0 0,4 11 16 0,0 0 0 16,3-7 0-16,-3 7 0 0,0 0-144 0,7-2-32 15,1-1 0-15,-8 3 0 0,7 7-464 0,-3 2 128 16,2-2-128-16,-2 5 0 0,0-3 0 0,-1 2 0 16,1 1 0-16,-4 2 0 0,0-3-160 0,0 3-32 0,-4 2 0 0,1 2 0 15,-1 1 192-15,1 0-128 16,2 5 128-16,-5 4-128 0,2 1 128 0,1 3-160 0,3 0 160 0,0 7-160 16,0 3 160-16,0 8 0 0,3 4 0 0,0 2-128 15,4 3 128-15,0 1 0 0,1-3 160 0,2-4-160 31,1-6-432-31,-3-4-176 0,-1-5-32 0,3-2-16 16,-3-7-1712-16,0-1-320 0,0-5-80 0,0 0-15024 0</inkml:trace>
  <inkml:trace contextRef="#ctx0" brushRef="#br0" timeOffset="182803.23">18964 10471 34559 0,'0'0'1536'0,"11"0"304"0,3-4-1472 0,-3-2-368 16,0 5 0-16,2-6 0 0,0 1 1568 0,-4 1 240 15,2-2 48-15,-1 0 16 0,1-3-928 0,1 2-192 16,-1 1-48-16,1 0 0 0,-1-3-352 0,3 2-80 16,-3-2-16-16,3 0 0 0,0-1-16 0,2 0-16 15,2 2 0-15,3 3 0 0,0 0 144 0,4 2 16 16,0 0 16-16,0-1 0 0,3 4 80 0,-2 1 16 16,5 3 0-16,-2 1 0 0,-1 2-48 0,1 1 0 0,6-2 0 0,-1 1 0 15,3-2-288-15,0 0-160 0,2 2 160 0,-5-6-160 31,3 0-1264-31,-1 0-336 0</inkml:trace>
  <inkml:trace contextRef="#ctx0" brushRef="#br0" timeOffset="183167.26">20675 9409 41583 0,'0'0'1840'0,"0"0"384"0,0 0-1776 0,0 0-448 16,0 0 0-16,0 0 0 0,0 18 3136 0,0 0 528 15,4 7 112-15,-2 10 32 0,3 8-3296 0,2 10-640 16,7 6-144-16,4 5-32 16,7 6-272-16,0 2-48 0,0 6-16 0,3 3 0 0,-3 8 208 0,-3-4 48 15,-1 2 0-15,-5 2 0 0,-3 0 224 0,-3 3 160 16,-3-3-192-16,-4 0 192 0,-3-4 0 0,-3 2 0 16,-4-2 0-16,-3-1 0 0,-3-1-192 0,-3-1-48 0,-2 1 0 0,-6-3-14512 31,-2 4-2912-31</inkml:trace>
  <inkml:trace contextRef="#ctx0" brushRef="#br1" timeOffset="213587.7">10827 3651 6959 0,'0'0'624'0,"0"0"-496"16,0 0-128-16,0 0 0 0,-7-8 5296 0,7 8 1040 16,0 0 192-16,0 0 64 0,0 0-4944 0,0 0-992 15,0 0-192-15,0 0-32 0,0 0 96 0,11 4 32 16,-1-4 0-16,1 3 0 0,0-2 288 0,-1 2 64 15,-3-3 16-15,-7 0 0 0,11 2 464 0,-4-2 80 16,0-2 32-16,-7 2 0 0,7-7-416 0,0 2-64 16,1-1-32-16,-1-1 0 0,0 0-464 0,0 2-80 15,5-1-32-15,-1 3 0 0,3-1-112 0,2 1-32 16,4 1 0-16,1 2 0 0,2 0-272 0,3 2 0 0,0 1 128 0,5-2-128 16,1 2 224-16,1-3-16 0,2 2 0 0,-3-2 0 15,3-2-208-15,-6-1 128 0,-1 2-128 0,-3-2 0 16,0-1 0-16,-4-3 0 0,-1 0-208 0,-4 0 64 31,0-3-1248-31,-4-1-240 0,-5 0-48 0,-2-3-16 16,-4 0-848-16,-1 3-160 0</inkml:trace>
  <inkml:trace contextRef="#ctx0" brushRef="#br1" timeOffset="214037.89">11616 3155 12383 0,'13'25'1088'0,"-9"-4"-864"0,3 4-224 0,0 5 0 15,0 2 1728-15,-3 4 288 0,3 2 64 0,-4-2 16 16,1-1-608-16,-1 1-112 0,1 0-32 0,-4-1 0 15,0 1 208-15,-4-4 48 0,1 0 0 0,-4 0 0 16,0-4-640-16,0 3-112 0,-1 0-16 0,-2-2-16 16,3 2-592-16,-3 1-224 0,3 0 176 0,3 0-176 15,0 0 176-15,0-3-176 0,1 0 192 0,-1 2-192 16,4 1 0-16,0-3 0 0,1-4 0 0,-1 0 0 16,3 1-640-16,1-3-256 15,3 2-32-15,3-4-8608 0,-2 2-1712 0</inkml:trace>
  <inkml:trace contextRef="#ctx0" brushRef="#br1" timeOffset="214355.92">12196 4228 17039 0,'0'0'1520'0,"0"0"-1216"0,-11 9-304 0,-2-1 0 16,5 3 2720-16,8-11 480 0,-7 13 112 0,4-1-14224 15</inkml:trace>
  <inkml:trace contextRef="#ctx0" brushRef="#br1" timeOffset="-214624.79">12228 3245 24015 0,'7'13'2128'0,"4"7"-1696"16,3 4-432-16,0 4 0 0,4 2 1600 0,3 4 256 0,-1 2 32 15,1-3 16-15,2 1-1328 0,0-2-272 0,2-3-48 0,-4-2-16 16,-6-4 16-16,-1-2 0 0,-2-1 0 0,0-4 0 16,-6-2 592-16,-1 0 128 0,2-5 32 0,-7-9 0 15,0 0 656-15,2 9 128 0,-2-9 16 0,6 12 16 16,4-3-688-16,-3 0-144 15,0-2-32-15,4 2 0 0,-4-2-544 0,3 2-112 0,-2-4-32 0,2 4 0 16,-2-5-80-16,-1 0 0 0,0 2-16 0,0-5 0 16,3-2-176-16,-3 2 0 0,-7-1 0 0,11 0 0 15,-11 0 128-15,11-1-128 0,-1-4 192 0,1 3-64 16,3 2-128-16,-2-3 0 0,1 1 0 0,-2 2 128 16,3 2-128-16,-3 2 0 0,3 2 0 0,-3-2 128 15,3 3-128-15,0 4-144 0,2 6 144 0,0 2-208 16,2 8 208-16,3 5-192 0,-1 4 192 0,3 6-192 0,-2 5 192 15,2 1-176-15,-1 3 176 0,-1 1-160 0,0-1 160 0,-4-1 0 16,-6-5-144-16,-7 0 144 0,-1-9 0 0,-6-3 0 16,-4-5 128-16,-4-4-128 0,-7-5-144 0,-3-2-112 15,-4-7-32-15,-5-3 0 16,-4 0-1440-16,1-13-272 0</inkml:trace>
  <inkml:trace contextRef="#ctx0" brushRef="#br1" timeOffset="-214019.25">12193 3137 20959 0,'0'0'1856'0,"0"0"-1472"16,0 0-384-16,0 0 0 0,0 0 2112 0,0 0 336 15,0 0 80-15,0 0 16 0,0 0-1744 0,0 0-352 16,6 16-64-16,-1-7 0 0,5 0 784 0,0 0 176 16,2-2 16-16,5 0 16 0,4-1 224 0,0 1 32 15,-1 0 16-15,3 0 0 0,-2-2-176 0,4 0-16 16,0 2-16-16,-4-3 0 0,2 0-400 0,2-1-80 0,0 1 0 0,-2-1-16 16,2-3-592-16,-2 1-112 15,-1-1-32-15,-2 0 0 0,-2 0-32 0,0-1-16 0,4-2 0 0,-1 1 0 16,0 0 32-16,0 2 16 0,-2-4 0 0,0 4 0 15,0-3-208-15,-1 3 0 0,0-2 128 0,-2 1-128 16,2 0 0-16,-2 1 128 0,-4-3-128 0,-3 1 0 31,-9 2-896-31,12-2-288 0,1-5-48 0</inkml:trace>
  <inkml:trace contextRef="#ctx0" brushRef="#br2" timeOffset="-187360.89">8052 3458 1311 0,'0'0'128'0,"0"0"-128"16,0 0 0-16,0 0 0 0,0 0 1680 0,0 0 320 16,0 0 64-16,0 0 16 0,0 0-1056 0,0 0-192 15,0 0-64-15,9 4 0 0,-9-4-768 0,0 0 0 16,0 0-144-16,0 0 16 0,0 0 128 0,0 0 0 15,0 0 128-15,0 0-128 0,0 0 992 0,0 0 128 16,0 0 32-16,0 0 0 0,0 0 208 0,0 0 48 16,0 0 16-16,-11-4 0 0,11 4-896 0,0 0-176 15,0 0-32-15,0 0-16 0,0 0 64 0,0 0 16 0,-10 4 0 0,10-4 0 16,0 0 1088-16,0 0 240 0,0 0 32 16,0 14 16-16,0-14-160 0,0 0-16 0,-2 11-16 0,2-11 0 15,-2 10-464-15,2-10-80 0,0 0-32 0,0 0 0 16,0 0-288-16,0 0-64 0,0 0-16 0,0 0 0 15,0 0 80-15,0 0 0 0,0 0 16 0,-7 11 0 16,7-11-80-16,0 0-32 0,0 0 0 0,0 0 0 16,0 0-128-16,0 0-32 0,0 0 0 0,0 0 0 15,7 4-96-15,0 0-32 0,-7-4 0 0,11 3 0 16,-1-3-176-16,-2 0-144 0,-1 0 192 0,0 0-192 16,-7 0 0-16,12 0 0 0,-1-3 0 0,0 2-144 15,1 0 144-15,2-1 256 0,2 2-64 0,-2 0-16 16,1-3 32-16,4 2 16 0,4 2 0 0,-2 2 0 15,4 0 0-15,0 2 0 0,0 2 0 0,4 0 0 0,9 3-96 16,1-1-128-16,6 0 176 0,-1 1-176 16,-1-2 144-16,1 2-144 0,-5-1 0 0,-3 0 144 0,-1 2-144 0,-3 1 0 15,0-1 0-15,-3 1 0 0,-4-5 0 0,-4-1-224 16,-4-1 48-16,-5-5 16 16,-12 0-1232-16,10-7-240 0,-7-8-48 0</inkml:trace>
  <inkml:trace contextRef="#ctx0" brushRef="#br2" timeOffset="-177258.42">8885 2999 8287 0,'0'0'368'0,"0"0"80"0,0 0-448 0,-14 0 0 16,14 0 0-16,0 0 0 16,0 0-672-16,-14 0-224 0,14 0-32 0,0 0-16 0,0 0 944 0,0 0 0 15,0 0 0-15,0 0 176 0,0 0 640 0,0 0 128 16,0 0 16-16,0 0 16 0,0 0 1024 0,0 0 208 15,0 0 32-15,0 0 16 0,0 0-1104 0,0 0-208 16,0 0-48-16,0 0-16 0,0 0-608 0,3 9-112 16,1 0-32-16,2 1 0 0,-6-10-128 0,8 8-256 0,-1-1 64 0,-7-7-5792 31,10 10-1168-31</inkml:trace>
  <inkml:trace contextRef="#ctx0" brushRef="#br2" timeOffset="-174362.79">9235 3178 5983 0,'0'0'256'0,"0"0"64"0,0 0-320 0,0 0 0 0,0 0 0 0,0 0 0 16,0 0 192-16,0 0-16 0,-12 7-16 0,12-7 0 15,0 0-160-15,0 0 0 0,0 0 0 0,-14 4 0 16,14-4 0-16,-14 3 0 0,14-3 144 0,0 0-144 15,0 0 1040-15,0 0 144 0,-11 0 32 0,11 0 0 16,0 0 48-16,0 0 16 0,0 0 0 0,0 0 0 16,0 0-976-16,0 0-304 0,0 0 160 0,0 0-160 15,0 0 0-15,0 0 0 0,0 0 0 0,0 0 0 16,0 0 0-16,0 0 0 0,0 0 0 0,0 0 0 16,0 0 0-16,0 0 0 0,0 0 0 0,0 0 0 15,0 0 0-15,0 0 192 0,0 0 0 0,0 0 0 16,-13-5 304-16,13 5 64 0,0 0 16 0,0 0 0 15,0 0 320-15,0 0 64 0,0 0 0 0,0 0 16 16,0 0 112-16,0 0 32 0,0 0 0 0,0 0 0 0,-13 5 32 0,13-5 0 16,0 0 0-16,0 0 0 0,0 0-192 15,0 0-48-15,0 0 0 0,0 0 0 0,0 0-192 0,0 0-32 16,0 0-16-16,0 0 0 0,0 0 80 0,0 0 16 16,0 0 0-16,0 0 0 0,5-7-192 0,-4-3-48 15,6 1 0-15,0-2 0 0,0 2-16 0,4 0 0 16,-1 2 0-16,1-4 0 0,0 1-80 0,3 1-32 15,3 0 0-15,-2 2 0 0,6-4 80 0,-4 4 16 16,1 2 0-16,1 0 0 0,2 3-256 0,0 0-48 16,-4 2-16-16,1 0 0 0,-4 0 0 0,1 0 0 15,1 3 0-15,0-2 0 0,3 2-176 0,-1-3 0 16,3 4 0-16,-5-1-176 0,2-1 176 0,-4 2 0 0,2-2 128 0,-2 3-128 16,0 0 0-16,0 2 0 0,-3 0 0 0,-3-1-128 15,2 1 128-15,-3 1 0 0,0 0 0 0,0 2 0 16,-3 1 0-16,-1 1 0 0,1-1 0 0,-1 3 0 15,-3-5-128-15,0 4 128 0,0-1-128 0,0 2 128 16,-3 2-176-16,0-1 176 0,2-1-208 0,-2 3 80 16,-4-3 128-16,0 0 0 0,3 0 0 0,-6-2 0 15,2 1 0-15,-4-2-160 0,3 0 160 0,-2-4 0 16,-1 1-176-16,3 2 176 0,-1-2-160 0,2 1 160 16,-4-1 0-16,3 2 0 0,-5-2 0 0,3 2 0 15,1 1 0-15,1-3 0 0,-2 5 0 0,2-2 0 16,0 0 0-16,2 3 0 0,-3 0 0 0,3 2 0 15,3 0 0-15,-3 2 0 0,3-4 0 0,-3 0 0 16,0 0 0-16,0-1 0 0,0-1 0 0,0 1 0 0,7-13 0 0,-7 12 0 16,3-1 0-16,4-11 0 0,-7 10 0 0,7-10 0 15,0 0 0-15,-10 11 0 0,10-11 0 0,0 0 0 16,0 0 0-16,0 0 0 0,0 0 160 0,0 0-160 16,0 0 128-16,0 0-128 0,0 0 304 0,0 0-32 15,0 0 0-15,0 0 0 0,10 5-144 0,-3-5-128 16,1-5 144-16,2 3-144 0,-1-3 192 0,0 1-48 15,1-1-16-15,-2 0 0 0,2-1-128 0,-1-4 0 16,2 1-160-16,1 2 160 0,-1-2 0 0,3 0 0 16,-2 2 0-16,1-2 0 0,1 0 0 0,0-2 0 15,-2 1 0-15,1 3 0 0,1-2 0 0,2 2 160 16,-2 2-160-16,1 1 128 0,-2 1-128 0,-2 2 0 0,0 1 0 0,3 4-176 16,-3 3 176-16,3 0 0 0,0 0-144 0,-3 0 144 15,-3 4 0-15,2-1 0 0,1 1 0 0,-1 3 0 16,-3 1 0-16,-3 1 0 0,3 1 0 0,-4-2 0 15,-2 2 0-15,2-1 0 0,-3 2-192 0,-4-2 192 16,1 0-176-16,-1 3 176 0,1-5-128 0,-1 1 128 16,-3 2-208-16,0-3 32 0,0 1 16 0,-4 0 0 15,0 2 160-15,-2-3 0 0,1 1 160 0,-2 2-160 16,0-3 0-16,0 4 0 0,-3 0 0 0,2 0-160 16,-3 0 160-16,1 3 0 0,2-3 128 0,-2 3-128 15,3 0 224-15,1 1-32 0,-1-1 0 0,1 0 0 16,-4-1-192-16,-1-1 0 0,2-1-192 0,-2-4 192 15,1-1 0-15,-1-3 0 0,-3-3 128 0,-1-3-128 16,-7-1 0-16,-2-6 0 0,2-1-128 0,-9-6 128 16,1 1 0-16,-5-4 0 0,-1-3 0 0,-3-1 144 0,2-6-144 0,3-2 0 15,2-5 0-15,5-2 0 16,9-4-2176-16,1 0-480 0,3-14-96 0,13 12 0 16</inkml:trace>
  <inkml:trace contextRef="#ctx0" brushRef="#br2" timeOffset="-172295.88">9598 7228 10591 0,'0'0'464'0,"0"0"112"0,0 0-576 0,0 0 0 15,0 0 0-15,0 0 0 0,0 0 880 0,0 0 64 16,0 0 16-16,0 0 0 0,0 0 896 0,0 0 192 16,0 0 48-16,0 0 0 0,0 0-448 0,7 4-96 15,-7-4-16-15,0 0 0 0,0 0-256 0,0 0-64 16,0 0-16-16,0 0 0 0,0 0-352 0,0 0-64 16,4-10-16-16,-2 2 0 0,0-6 0 0,1 3 0 15,-3-2 0-15,2 1 0 0,3-6 48 0,-1 1 0 0,6-1 0 16,-2 0 0-16,4-1-144 0,0 1-32 15,3-3 0-15,2 1 0 0,4 1-224 0,-2-1-48 0,9-1-16 0,-3 3 0 16,3 2 608-16,-2 2 112 0,1 2 16 0,-2 1 16 31,0-1-1680-31,0 3-352 0,-4 0-64 0,-1 2-16 0,-1 0 816 0,1 3 192 0,-2-3 0 0,1 3 0 16,1 1 0-16,-2-1 0 0,-1 1 0 0,-1 3 0 16,0 3 0-16,-1-2 0 0,5 2 0 0,-8 4 0 15,1-3 0-15,-6 6 0 0,-2-1 0 0,-2 7 0 16,-3 0 0-16,-4 7 0 0,-7 4-240 0,-3 8 80 15,-4-1 160-15,0 7 0 0,1 2-144 0,-4 2 144 16,0-6-128-16,1 4 128 0,2-4-160 0,4 0 160 16,0-3-144-16,3 0 144 0,-3-1-128 0,3-1 128 15,4-4 0-15,-3-2 0 0,2-1 0 0,1-2 0 16,2-2 0-16,0 0 0 0,1-2 0 0,1 0 128 16,3-6-128-16,-2-1 144 0,2-3-144 0,2 0 160 0,-2-11 32 0,3 13 0 15,-3-13 0-15,7 7 0 16,2-2 112-16,-9-5 16 0,13 3 16 0,-3-3 0 0,4-1 176 0,2-2 48 15,-3-1 0-15,3 1 0 0,2-4-144 0,1 3-32 16,0-3 0-16,-6 0 0 0,6 0-128 0,-1 0-16 16,3-1-16-16,-3 1 0 0,0 0-224 0,0 0 128 15,-1 0-128-15,1 0 0 0,-3 0 0 0,2 3 0 16,-3-3 0-16,4 4 0 0,0-4 192 0,0 3-64 16,-2-2-128-16,0 0 192 0,-2 1-192 0,0 1 0 15,-3-5 0-15,-1 4 0 0,1-2 0 0,-2-2-208 16,0 0 32-16,-2-1 16 0,0-1-16 0,-3 0 0 0,3-1 0 0,-4 1 0 31,1-5-2832-31,3 0-576 0</inkml:trace>
  <inkml:trace contextRef="#ctx0" brushRef="#br2" timeOffset="-170724.75">9808 10524 25743 0,'3'11'1136'0,"-3"-11"240"0,0 0-1104 15,0 9-272-15,0-9 0 0,0 0 0 0,0 0 1696 0,0 0 288 16,0 0 48-16,0 0 16 0,0 0-1104 0,0 0-224 16,0 0-32-16,0 0-16 0,0 0-48 0,11 2-16 15,0 1 0-15,-1 1 0 0,1-1-80 0,0-3-16 16,-1-3 0-16,-10 3 0 0,11-8 48 0,0-2 0 16,0-4 0-16,3-4 0 0,-4-3-32 0,1-1 0 15,0-3 0-15,1-3 0 0,0-1-272 0,3 1-48 16,-1-4-16-16,0 1 0 0,4 5 128 0,1 0 0 15,-1 1 16-15,3 2 0 0,0 3-208 0,-1 3-128 16,3-1 128-16,-2 4-128 0,1 3 160 0,-1 0-32 0,0 1-128 0,-3 2 192 16,0 0-192-16,-4 1 0 0,1 1-192 0,-1 3 192 15,0 1 0-15,-3 2 0 0,0 2 0 0,-1 1 0 16,0 3 0-16,-2 1 128 0,-1 1-128 0,0 3 0 16,-4 2 0-16,1 3 0 0,-1 0-144 0,-2 3 144 15,-1 6-192-15,0-4 48 0,0 2 16 0,-1 2 0 16,-5-3 128-16,2 3 0 0,-3 0 0 0,-2 2 128 15,-3 2-128-15,1 3 0 0,-4-3-128 0,-2 3 128 16,-1 0 0-16,0-1 0 0,-3-2 0 0,-1-1 0 16,-5-1-176-16,2-2 176 0,3-2-208 0,0 0 80 15,-4 0 128-15,6 2 0 0,-4-2-144 0,4 0 144 16,4-2 0-16,0 2 0 0,4-2 0 0,1-3 0 16,-1 0 0-16,1 0 0 0,2-1 0 0,0 1 0 15,-1 0 0-15,3-4 0 0,-2 0 0 0,3 0 0 16,-4-2 128-16,3-1-128 0,3-1 128 0,4-10-128 0,0 0 192 0,-5 10-64 15,5-10 0-15,0 0 0 0,0 0 96 0,0 11 16 16,0-11 0-16,0 0 0 0,2 7-48 0,-2-7-16 16,7 8 0-16,0-1 0 0,-7-7-16 0,10 6 0 15,-10-6 0-15,0 0 0 0,11 4 96 0,-11-4 32 16,11 0 0-16,-11 0 0 0,12-3-288 0,-3 2 0 16,-9 1 128-16,14-3-128 0,-3-1 128 0,3 1-128 15,-3 0 192-15,5 2-192 0,1-3 304 0,1 1-48 16,0 0-16-16,3 0 0 0,0 2-48 0,0-5-16 15,5 1 0-15,2-2 0 0,-3 0 16 0,3 0 16 16,-3 0 0-16,3 0 0 0,1-1-16 0,-1 5-16 0,-3-4 0 16,2 4 0-16,3 0-176 0,0 2 0 0,-3 1 0 0,-2 0 0 15,2 3 0-15,-1 1 0 0,4-3 0 0,-2 5 0 16,-2-3 0-16,5 2 0 0,-2 1 0 0,-1-1 0 31,-2 1-864-31,0 1-48 0,0-3-16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57:43.21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18900 7571 32943 0,'7'2'2928'0,"7"3"-2352"0,-2-1-448 0,5 3-128 16,4 4 1184-16,0 1 224 0,-2 1 32 0,2 1 16 31,2-1-2560-31,-2-1-512 0,-1-1-112 0,-6-2 0 16,0-5 304-16,-14-4 64 0,0 0 16 0,0 0 0 0,0 0 1856 0,0 0 368 0,0 0 80 0,0 0 0 15,0 0 656-15,0 0 128 0,0 0 32 0,0 0 0 16,0 0-1056-16,-7 14-208 0,7-14-32 0,-9 11-16 16,9-11-192-16,-9 11-32 0,-2-3-16 0,1 1 0 15,-1-2-224-15,-3 1 0 0,-4 0 0 0,0 1 0 16,-3 2 0-16,-4-4-160 0,0 1 160 0,-3 2-192 0,-1 1 192 0,-3 3 0 15,-3-3 0-15,-1 3 0 0,-3-3-256 0,-3 3-64 16,1-4 0-16,-2-2-16 0,1-1 80 0,3 0 0 16,0-3 16-16,7 1 0 0,7-3 240 0,7 1 0 15,4-3 0-15,14 0 0 0,0 0 448 0,0 0 0 16,21-4-16-16,7 1 0 0,12-4 16 0,9-1 0 16,8 0 0-16,7-1 0 0,5 2-256 0,2-2-32 15,4 2-16-15,3-2 0 0,2 2-144 0,-4-3-176 16,-3 2 48-16,-9-2 0 0,-3 2 384 0,-8 1 96 15,-3-4 16-15,-5 1 0 0,-2-1-240 0,-7-2-128 16,-1 2 128-16,-10-1-128 0,-2-1 0 0,-7 1 0 16,-7-1 0-16,-5-1-192 0,-4-1 640 0,-6 1 112 0,-6-4 16 0,-6 4 16 15,-5-3 0-15,-2 2 0 0,-5-3 0 0,-2 0 0 16,-2-1-256-16,-1 0-48 0,-7 1-16 0,2 2 0 16,-3 0-272-16,-3 3 0 0,-4 1 0 0,-1-1 0 15,5 1 0-15,0 0 0 0,3-3-144 0,4 3 144 16,8-2 0-16,5 1 0 0,1 0 0 0,8 2 128 15,6 4-128-15,11 7 0 0,-4-8-128 0,4 8 128 16,0 0-160-16,11-7 160 0,4 3-192 0,6 4 192 16,7 4-256-16,4 3 64 0,10 1 16 0,5 6 0 15,4 2 176-15,3 0 0 0,2 2 0 0,-2 3 0 16,2 0 0-16,-2 4 256 0,2 2-48 0,1-1 0 16,-3 1-48-16,1-2-16 0,-4 0 0 0,-5-1 0 15,-5-3-144-15,-6-3 0 0,-9-3-192 0,-5-4 192 16,-4-2 0-16,-17-9 128 0,0 0 32 0,0 0 0 0,0 0 48 15,-17-3 16-15,-4-3 0 0,-8-2 0 0,-12-2 224 0,-5-1 64 16,-2 0 0-16,-3 0 0 0,1 1-240 0,4 2-32 16,0 1-16-16,6 1 0 0,5 2-224 0,3 1 0 15,4 3 0-15,6 1 0 0,4 1 0 0,4 2-128 16,14-4 128-16,-7 13-208 0,7-13 208 0,3 13 0 16,2 6 0-16,5-4 0 0,4 2-208 0,0 2 48 15,7 5 16-15,1-2 0 0,6 3 144 0,1 3 0 16,3-3 0-16,0 3 0 0,3-3 0 0,-3 0 0 15,-3 0 0-15,-6-7 0 0,-4-1 0 0,-8-6 128 16,-4 0-128-16,-7-11 176 0,-12 5-176 0,-10-3 0 16,-13-2 0-16,-13-9 128 0,-9-7 0 0,-17-2 0 0,-9-7 0 0,-14-6 0 15,-9 2 32-15,1-3 0 0,7 0 0 0,2 0 0 16,7 7 48-16,6 3 16 0,14 1 0 0,14 3 0 16,12 4 16-16,15 3 0 0,10 4 0 0,8 0 0 15,10 7 64-15,13-7 16 0,9 4 0 0,10 0 0 16,10 2-320-16,3 1 0 0,6 0 0 0,-1 0 0 15,-2 0 0-15,1 0 0 0,-5-6 0 0,-2 1 0 16,-3-5 0-16,-7-4 128 0,-3 0-128 0,-4-1 160 16,-5-6-160-16,-5-2 192 0,-4-2-192 0,-5 0 192 15,-2 0 0-15,-4-1 0 0,2-1 0 0,-2-1 0 16,0 0-192-16,0 6 160 0,0 1-160 0,-2 4 160 16,-2 6-160-16,-2 3 0 0,-1 1 0 0,7 7 128 15,-12 0-128-15,-2 1 0 0,0 5 0 0,-4 1-176 16,0 1 176-16,-2 3 0 0,1 6 0 0,-2-2-128 15,3 2 128-15,1 0 0 0,3 0 0 0,3-2 0 0,3 0 0 0,2 1 0 16,5-2 0-16,1 2 0 0,5 0 0 16,5-2-160-16,0-1 160 0,4 1-160 0,1 0 160 0,3 0 0 15,3-1 0-15,0 1-128 0,4-2 128 0,0 1 0 16,0 1 0-16,0-3 0 0,0 2 0 0,-4-5 0 16,0 2 0-16,-3-3-128 0,-4 0 128 0,-1-3 0 15,-3 0 0-15,-10-4-128 0,0 0 128 0,0 0-208 16,6 10 80-16,-6-10 128 0,-4 11-384 0,-1-3 64 15,-4 1 0-15,-5 2 0 0,0 0 128 0,-4-1 16 16,2 1 16-16,0 1 0 0,-2 1 160 0,0-1-160 16,4 2 160-16,0 0-160 0,4-1 160 0,2 2 0 15,4-1 0-15,1 0 0 0,3 1 0 0,4 2 0 0,3 1 0 16,3-2 0-16,4 0 0 0,-2 0 0 0,5 0 0 0,1-2 0 16,-1-3 192-16,1-2-48 0,-2-2 0 0,-3-2 0 15,1-1-144-15,-14-4 0 0,0 0 144 0,5-6-144 16,-5-6 0-16,-5-4 0 0,-6-5 0 0,-10-4 0 15,-4-5 0-15,-7 1 0 0,-4-6 0 0,1 2 0 16,-1-1 0-16,1 2 0 0,3 3 0 0,3 3 0 16,4 2 0-16,5 6 0 0,7 4 0 0,7 4 0 15,6 10 192-15,0 0-48 0,6-6 0 0,10 6 0 16,1 6-144-16,8 7 0 0,7 2 0 0,7 6 128 16,4 7-128-16,7 1 0 0,3 3-160 0,1 3 160 15,2-2-128-15,-1 2 128 0,-2-6 0 0,-3-1-144 16,-4-3 144-16,-2-4 0 0,-5-5 0 0,-1-2 128 15,-6-3-128-15,0-4 0 0,-5-2 0 0,-4-5-128 0,-2-3 128 16,-3-1 0-16,-6-3 0 0,-3-4 0 0,-3-1 0 0,-3-1 0 16,-5-1 144-16,-1 0-144 0,-3 0 208 0,-6 0-64 15,-2-1-16-15,-4 2 0 0,0 2-128 0,-7 2 128 16,1 0-128-16,-5 2 128 0,1 3-128 0,-1 1 0 16,-6 6-192-16,3 0 192 0,3 5-224 0,-2 2 80 15,5 1 16-15,5 3 0 0,0-3 128 0,7 3-160 16,5 1 160-16,3 2-160 0,6-3 160 0,1 1-160 15,4-1 160-15,7 2-160 0,2 0 160 0,4-2 0 16,3-2 0-16,4 1-128 0,1-1 128 0,1-5 0 16,3 0 0-16,1-6 0 0,1 0-144 0,0-2 144 15,-4-3-160-15,-3 0 160 0,-3-8-192 0,-8 1 192 0,-2-5-208 16,-6-5 80-16,-6 0 128 0,-6-2 128 0,-4-6-128 16,-6 1 176-16,-2 0-176 0,-3 3 0 0,-1 0 0 0,-2 3 128 15,2-2 0-15,4 6-128 0,-2 3 192 0,8 2-64 16,5 2-128-16,7 11 0 0,0 0 0 0,0 0 0 15,11-4 0-15,10 4 192 0,8 3-192 0,6 4 192 16,8 1-192-16,8 3-144 0,1 0 144 0,3-1-208 16,-2 0 208-16,-3-5 0 0,-1 1 0 0,-5-3 0 15,-5-3 0-15,-4-2 128 0,-7-2-128 0,-7-3 160 16,-6-1-160-16,-5-6 0 0,-6-4 0 0,-4-3 0 16,-7-4 224-16,-8 0-32 0,-6-7-16 0,-10 2 0 15,-2-3-176-15,-9 1 160 0,-1 1-160 0,-3 5 160 16,-1 3-160-16,2 3 0 0,6 4-160 0,5 2 160 15,9 3-224-15,4 4 48 0,6 0 16 0,5 2 0 16,10 5 160-16,0 0-128 0,0 0 128 0,0 0-128 0,0 0 128 0,3 9 0 16,4 1-144-16,4 1 144 0,0-2 0 0,1 0-176 15,2 3 176-15,-1-3-128 0,-1-2 128 0,-5-3-128 16,-7-4 128-16,0 0-128 0,0 0 128 0,0 0 0 16,0 0 128-16,-16 7-128 0,0-5 128 0,-7-2-128 15,-3-2 160-15,-4-2-160 0,1-1 0 0,-6-1 0 16,2 1 0-16,-1 2 0 0,1 1 0 0,5 2 0 15,6 0 128-15,4 3-128 0,4 3 0 0,3 1 0 16,11-7 0-16,-3 12 0 0,6 2 0 0,4 3-160 16,4 0 160-16,3 4-128 0,4-1 128 0,-3 3 0 15,6 5 0-15,0-2 0 0,0-1 0 0,-3 2 0 0,0-2 0 16,-7-3-128-16,-7-1 128 0,-4-3 0 0,-4-3 0 0,-7-1 0 16,-10-1 0-16,-7-1-160 0,-8 1 160 15,-7-2-160-15,-10-1 160 0,-8-2-208 0,-11-1 80 0,-3 0 128 16,4 0 0-16,0-3 0 0,7 3 144 0,4 0-16 15,6 2-128-15,5 0 0 0,10 3 0 0,7 0-128 16,7 3 128-16,9-1 0 0,13 0 0 0,6 4 128 16,11 5-128-16,6 0 0 0,10 2 0 0,9 2 0 15,5 4 0-15,3-2 0 0,3 2 192 0,-1-5-64 16,-3-5-128-16,-10-6 0 0,-7-5 0 0,-9-7 128 16,-13-9-128-16,-10-6 0 0,-14-9 128 0,-16-11-128 15,-13-7 0-15,-21-14-288 0,-15-7 48 0,-17-6 16 31,-13-8-288-31,1 2-64 0,8 1-16 0,4 4 0 0,5 10 592 0,12 7 0 0,12 4 0 0,19 7 0 16,16 7 320-16,17 7 48 0,18 6 0 0,18 3 0 0,15 3 48 16,23 6 16-16,17 7 0 0,12 9 0 0,14 11-432 0,4 10 0 15,7 5-192-15,-3 4 192 0,-2 2-224 0,-3 0 80 16,-6 2 16-16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9:03:15.0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7915 8739 2639 0,'14'-3'240'0,"-14"3"-240"0,8-4 0 0,2-2 0 0,-6 0 1088 0,0 0 192 16,-1-4 16-16,-3-1 16 0,-3-3-1312 0,-1-2 0 15,-3 2-272-15,-4 0 32 0,-3 1 240 0,3 1 128 16,-3-2 0-16,7 5-128 0,0 0 2368 15,7 9 384-15,0 0 64 0,0 0 0 0,0 0-192 0,0 0-64 16,0 0 0-16,0 0 0 0,0 0-880 0,7 11-176 16,0-2-32-16,-3 1-16 0,-4-10-1104 0,3 14-224 15,-3-14-128-15,-3 9 160 16,-1 0-2416-16,4-9-496 0,-14 2-80 0,3-2-32 16,-3-2 368-16,-3-3 80 0,2-1 16 0,-2-1 0 15,5-3 1568-15,-2 1 304 0,3-3 64 0,1 1 16 0,0 2 2960 0,3 0 608 16,3 0 112-16,4 9 32 0,0 0-288 0,0 0-48 0,0 0-16 0,0 0 0 15,10-3-768-15,1 5-160 0,-1 3-16 16,1 2-16-16,0 0-848 0,-1 0-160 0,-2 2-48 0,-1 0 0 16,-7-9-544-16,7 12-112 0,-7-12-32 0,0 0 0 15,3 9-208-15,-3-9 144 0,0 0-144 0,0 0 128 16,0 0 496-16,-13 5 80 0,2-4 32 0,3-2 0 16,8 1-96-16,-10-5 0 0,10 5-16 0,0 0 0 15,-8-7-192-15,8 7-48 0,0 0 0 0,0 0 0 16,-2-7 0-16,2 7 0 0,0 0 0 0,6-7 0 15,-6 7-112-15,0 0-16 0,8-5-16 0,-8 5 0 16,10-2-64-16,-10 2-16 0,0 0 0 0,0 0 0 16,0 0-160-16,0 0 0 0,0 0 0 0,0 0-176 15,0 0 176-15,-7-6 0 0,7 6 0 0,-7-7 0 16,7 7 0-16,0 0 0 0,0 0 0 0,0 0 0 16,0 0 0-16,0 0 144 0,0 0 0 0,0 0 0 0,0 0-144 0,0 0 192 15,0 0-192-15,0 0 192 0,3 13-192 0,-2 1 0 16,-1-14 0-16,0 14-176 0,0 0 176 0,-1 2 0 15,-5-7 0-15,1 3 0 0,-1-1 0 0,-1 0 0 16,-1 0 0-16,-2 0 0 0,2-1 0 0,-2 1 0 16,-1-1 0-16,-1 1 0 0,-1 0 0 0,1 2 0 15,3-1 0-15,-3 2 0 0,3 3 0 0,0-2 0 16,2 2 0-16,0-2 0 0,5 6 0 0,0 0-128 16,2-3 128-16,4 3 0 0,1-1 0 0,-3-1 0 15,5-1 0-15,-2 0 176 0,-1-4-176 0,1 2 0 16,4-4 0-16,-2 1 128 0,0-1-128 0,-3 1 0 15,-4-13 0-15,4 12-176 0,-4-12 176 0,6 11 0 0,-2 1 128 0,-4-12-128 16,0 0 0-16,0 0 0 0,0 0 0 0,0 0 0 16,0 0 0-16,0 0 0 0,0 0 128 0,0 0-128 15,9 4 0-15,-9-4 0 0,0 0 0 0,0 0 128 16,0 0-128-16,12-2 0 0,-12 2 0 0,11-9 128 16,-7-1-128-16,2-1 0 0,-2-3 0 0,0-4 0 15,0-3 0-15,-1-4 0 0,0-5 0 0,-3-2 0 16,0-2 0-16,0 0 0 0,0-2 0 0,0 1 128 15,-3-4-128-15,3 3 0 0,0 1 0 0,3 1 0 16,-2 2 0-16,2 5 0 0,0-1 128 0,-2 5-128 16,2 2 0-16,1 3 0 0,2 2 0 0,-2 4 0 15,0 3 0-15,-1 2 0 0,4 1 0 0,-7 6 0 16,4-3 0-16,-4 3 0 0,0 0 0 0,0 0 0 16,0 0 0-16,0 0 0 0,0 0 0 0,0 0 0 15,-3 14 0-15,-1-3 0 0,0 1 0 0,-3-1 0 0,7-11 0 16,-11 12 0-16,-2-5 0 0,2 4 0 0,0-2 0 0,1 2-128 15,2 1 128-15,-4 4 0 0,5 1 0 0,-2 1-160 16,2-3 160-16,3 6 0 0,-1 3 0 0,3 2 0 16,-3 2 0-16,5 0 0 0,0 1 0 0,2 2 0 15,1-1 0-15,-3 4 0 0,2-1 0 0,-2 2 0 16,0-3 0-16,0 0 0 0,0-2 0 0,0-1 0 16,0-3-160-16,-2 1 160 0,-3-2-256 0,3-1 16 15,-1-2 16-15,-1-1 0 0,-1-3 224 0,1-4-144 16,-3 0 144-16,0-3-128 0,2-3 128 0,-2 1 0 0,1-1 0 15,6-8 0-15,0 0 0 0,0 0 0 0,0 0 0 0,0 0 0 16,0 0 0-16,0 0 0 0,0 0 0 0,0 0 0 16,0 0 0-16,-7-8 0 0,7 8 0 0,-3-13 128 15,3-1-128-15,0 0 0 0,3-1 0 0,1 0 128 16,-1-2-128-16,-1-1-160 0,0-7 160 0,0-1-208 16,-2-4 208-16,-2-4 0 0,-2-2 0 0,-3 1 0 15,2-4-144-15,0 0 144 0,-1 0-128 0,-1 3 128 16,2 1 0-16,-2 6 0 0,3 4 0 0,1 4 0 15,3 6 0-15,0 5 0 0,0 10 0 0,0 0 0 16,0 0 0-16,0 0 0 0,10 10 0 0,-1 8 0 16,2 4 0-16,1 3-160 0,4 6 160 0,0 5 0 15,-2 0 0-15,2 3 0 0,0 0 0 0,0 2 0 16,-2-2 0-16,0-2 0 0,-3 1 0 0,0-3-160 16,-4 0-272-16,0-3-48 0,1-3-16 0,-2 0 0 15,-2 2-320-15,-1-6-64 0,-2-4-16 0,-1-3-13680 16,-1 0-2736-16</inkml:trace>
  <inkml:trace contextRef="#ctx0" brushRef="#br0" timeOffset="1097.95">7150 10118 5407 0,'0'0'480'0,"0"0"-480"0,0 0 0 0,0 0 0 16,0 0 6192-16,0 0 1136 0,0 0 224 0,4 12 64 16,-4-12-4976-16,0 0-976 0,0 0-208 0,5 9-48 15,0 0-480-15,-5-9-96 0,7 11-32 0,-5 1 0 16,3 0-80-16,-3-4-16 0,-2-8 0 0,2 14 0 0,0 0-400 0,-2 0-96 15,2 0-16-15,1 1 0 0,-3 2-64 0,0-3 0 16,-3 0-128-16,1 0 192 16,-3 1-192-16,-1-1 128 0,1 0-128 0,-4 0 0 0,0-3 0 0,-3 3 0 15,1-3 0-15,-3-1 0 0,0-2 0 0,-1 2 0 16,1 1 0-16,-3-3 0 0,2 2 288 0,1-3-32 16,0 1-16-16,-1-2 0 0,15-6 48 0,-14 8 16 15,0-2 0-15,14-6 0 0,-14 4-80 0,14-4-16 16,-14-4 0-16,4-2 0 0,10 6 0 0,-5-11 0 15,-2-3 0-15,4 0 0 0,6-1 0 0,1-3 0 16,0 0 0-16,6 1 0 0,1 2-208 0,3 1 144 0,1-3-144 16,3 6 128-16,2 0-128 0,0 4 192 0,3 3-192 15,0 1 192-15,0 6 0 0,2 1 16 0,2 4 0 0,1 5 0 16,4-1-208-16,-2 5 0 0,0 4 0 0,-1 4 0 16,2 0 0-16,-6 3-160 0,-3-2 160 0,-7 2-192 15,-2 0 192-15,-9-1 0 0,-1-4 0 0,-3 5-128 16,-7-3 128-16,-6 2-128 0,-5-2 128 0,-4 0-128 15,0-1 128-15,-6-2-208 0,0 2 80 0,0-4 128 16,-1 3-192-16,-1-1 192 0,3 2-160 0,-1-3 160 16,1 1-128-16,-1 3 128 0,3 0 0 0,0 3-144 15,1-3 144-15,2-1 0 0,1-2 160 0,3 0-160 16,1 2 0-16,2-6-336 0,4-2 48 0,-3-5-21136 16</inkml:trace>
  <inkml:trace contextRef="#ctx0" brushRef="#br0" timeOffset="1480.82">7052 10203 8287 0,'0'0'368'0,"0"0"80"0,8-5-448 0,-1-1 0 0,0 1 0 0,-7 5 0 16,14-4 6832-16,-3-1 1280 0,-1-2 256 0,1 0 48 16,0 2-5232-16,-1-1-1056 0,1-1-208 0,3 0-32 15,-1 2-784-15,1-1-144 16,3-1-48-16,3 0 0 0,6 0-592 0,0 2-112 0,1-2-16 0,2 1-16 15,3 3 32-15,0-1 16 0,-4 1 0 0,1 2 0 16,0 0-224-16,-1 2-256 0,0 0 48 0,-6 4 16 16,-3 0 192-16,-3-3-176 0,-5 0 176 0,-1 1-160 15,-10-3 160-15,0 0-192 0,0 0 192 0,0 0-192 16,0 0-1696 0,-14-1-352-16,-2-1-64 0,-3 2-17056 0</inkml:trace>
  <inkml:trace contextRef="#ctx0" brushRef="#br0" timeOffset="2100.86">7997 10396 32943 0,'0'0'2928'0,"0"0"-2352"0,0 0-448 0,-11-6-128 16,-2 2 2864-16,13 4 544 0,-11-4 112 0,0 1 32 15,1 2-2080-15,10 1-432 0,0 0-80 0,0 0 0 16,0 0-832-16,-8 5-128 0,8-5 0 0,0 0 0 15,0 13-192-15,0 1 192 0,0-2-192 0,0 2 192 16,1 3-176-16,1-3 176 0,-1 1-128 0,-4-1 128 16,-1-3 0-16,-4 3 0 0,-2 0 0 0,-4 1 0 15,-1 2-144-15,-3-3 144 0,1 0-160 0,-5 1 160 16,4 2-128-16,1-2 128 0,2 2 0 0,1-3-144 16,1 1 144-16,5 1 256 0,1-2-64 0,0 2-16 15,4-2 128-15,6 4 16 0,0 3 16 0,5 2 0 16,6 0-32-16,3 4-16 0,8 1 0 0,1 0 0 15,6 1-288-15,3-4 0 0,4 0 128 0,0 3-128 16,-3 0 0-16,3-2 0 0,0-2 0 0,-2-2 0 0,-2-1 0 0,-2 0-144 16,-1-3-16-16,-1-2 0 0,-6-4 160 0,-4-4 0 15,1-3 0-15,-1-7 128 0,-3-3 0 0,-1-4 16 16,-6-5 0-16,3-4 0 0,-3-7 176 0,0 0 48 16,-1-3 0-16,-2-4 0 0,-4 0-80 0,2-3-16 15,-2-1 0-15,3 3 0 0,-3 2-144 0,3 3-128 16,-2 2 192-16,0 2-192 0,-1 3 160 0,-1 6-160 15,1 1 128-15,-1 3-128 0,-2-1 0 0,-2 0 0 16,-2 3 0-16,-1-2 0 0,-6-3 0 0,-5 0 0 16,-2-2 0-16,-8-2-176 0,-7-2 176 0,-3-1-128 15,-4-4 128-15,-5 0-128 0,-9-6-16 0,-4-1 0 16,-6-1 0-16,-3 2 0 16,-2 2-1008-16,4 4-208 0,4 0-48 0,11 4-13408 0,9 4-2688 0</inkml:trace>
  <inkml:trace contextRef="#ctx0" brushRef="#br0" timeOffset="11649.4">14263 10881 4079 0,'0'0'368'0,"0"0"-368"16,0 0 0-16,0 0 0 0,0 0 3264 0,0 0 592 16,-8 8 112-16,8-8 32 0,-8 7-2736 0,8-7-560 15,0 0-96-15,0 0-32 0,-12 7 512 0,12-7 80 16,-11 3 32-16,11-3 0 0,0 0 240 0,0 0 48 15,-11 3 16-15,11-3 0 0,-11-3-256 0,0-1-48 16,11 4-16-16,-10-3 0 0,-1-1-560 0,-2 0-112 16,2 1-32-16,0-3 0 0,0 1-176 0,0-1-48 0,4-1 0 0,-3 0 0 15,2 0 0-15,1 2-16 0,-3-1 0 0,0 0 0 16,5 1-64-16,-2-2-16 0,0 0 0 0,-4 3 0 16,4 0-160-16,-3-3 0 0,3 1 0 0,-3 2 0 15,10 4 0-15,-8-4 0 0,-2-1 0 0,10 5 0 16,0 0 0-16,-8-2 128 0,8 2-128 0,0 0 128 15,0 0-128-15,0 0 0 0,0 0 0 0,-10 9-176 16,10-9 320-16,-7 12 64 0,7-12 16 0,-4 11 0 16,4-11-224-16,-4 9 0 0,4-9 0 0,0 0 0 15,0 0 0-15,-3 13 0 0,3-13 0 0,0 0 0 16,3 13 0-16,-3-13 0 0,0 0 128 0,6 11-128 16,6-4 320-16,-4 1 0 0,2 2 16 0,1-3 0 0,3 0 128 15,0 1 32-15,0 2 0 0,0-3 0 0,1 0-192 16,2 1-48-16,1-1 0 0,0 0 0 0,0 0-256 0,0-1 0 15,-1 2 0-15,-2-4 0 0,2 0 176 0,-3 2-32 16,1-6 0-16,-4 1 0 0,1-1-144 0,-3-1 0 16,-2 1 0-16,-7 0 0 0,7-6 160 0,-7 6 0 15,7-5 0-15,-7 5 0 0,4-11 176 0,-4 1 48 16,-4 0 0-16,0 2 0 0,-1 1-80 0,0-4-16 16,-2 1 0-16,0 2 0 0,3-1-288 0,4 9 160 15,-7-8-160-15,7 8 128 0,0 0-128 0,0 0 0 16,0 0 0-16,0 0 0 0,0 0 0 0,0 0 0 15,0 0 0-15,0 0-176 0,-11 1 176 0,11-1 0 0,-12 7 0 16,0 0 0-16,12-7 0 0,-14 7 0 0,2-1 0 0,-1-1-128 16,1 1-32-16,-2-2 0 0,0-1 0 0,-3 0 0 15,2 1 160-15,-3-4 0 0,4 1 160 0,-3 2-160 16,2 0 0-16,1-3 0 0,0 1 0 0,0 3 0 16,3-1 0-16,1 1 0 0,10-4 0 0,-11 6 0 15,11-6 0-15,-9 8 0 0,9-8 0 0,-6 10-160 16,6-10 160-16,-7 10 0 0,7-10 0 0,-5 11 0 15,5-11 0-15,0 0 224 0,0 0-48 0,0 0-16 16,0 0-160-16,0 0 128 0,6 8-128 0,-6-8 128 16,10 6 16-16,4-2 0 0,0-4 0 0,1 0 0 15,6 0-16-15,0 0-128 0,0-4 192 0,4 1-64 16,0-4-128-16,-3 3 160 0,2-3-160 0,-2 1 160 16,0-1-160-16,2 2 128 0,-6-2-128 0,0 0 128 15,1 0-128-15,-3 0 0 0,-2 0 0 0,2-1 0 0,-7-1 0 0,0 2 0 16,-2 2 0-16,0-2 0 0,-5 1 0 0,-2 6 192 15,0 0-32-15,0-8 0 0,0 8-160 0,-5-7 0 16,5 7 0-16,-11-4 0 0,-1-3 0 0,1 4-224 16,-3 0 80-16,-4 3 16 0,0 1 128 0,-3 4 0 15,-2-5 0-15,0 4 0 0,-2 3-160 0,-3-3-48 16,3 2-16-16,-1-1 0 0,2 2 224 0,-1 0 0 16,7-1 0-16,0 1 0 0,0 0 0 0,4 1 0 15,4-4 0-15,1 3 0 0,9-7 0 0,-7 11 0 16,2-1 0-16,4-3 0 15,-2 3-256-15,3-10-176 0,0 11-16 0,0-11-13472 16,7 8-2688-16</inkml:trace>
  <inkml:trace contextRef="#ctx0" brushRef="#br0" timeOffset="21220.43">4764 8694 5407 0,'0'0'480'0,"0"0"-480"16</inkml:trace>
  <inkml:trace contextRef="#ctx0" brushRef="#br0" timeOffset="22198.1">4785 8648 12719 0,'0'0'560'0,"0"0"128"0,0 0-560 0,0 0-128 0,0 0 0 0,0 0 0 15,0 0 496-15,-7-6 64 0,7 6 16 0,0 0 0 16,-7-7 256-16,7 7 48 0,0 0 16 0,-11-2 0 16,11 2 384-16,0 0 96 0,0 0 16 0,0 0 0 15,0 0 496-15,0 0 96 0,0 0 32 0,0 0 0 16,0 0-544-16,0 0-128 0,0 0 0 0,4 11-16 15,-4-11-560-15,0 0-96 0,0 0-32 0,5 10 0 16,-5-10-256-16,0 0-64 0,0 0-16 0,0 0 0 16,0 0 192-16,0 0 32 0,0 0 16 0,7 4 0 0,-7-4 240 15,9 3 48-15,2-3 16 0,-11 0 0 16,12-3-400-16,2 1-64 0,-3 2-32 0,3-1 0 0,-3 1-352 0,3-1 0 16,-4 1 0-16,5-3 0 0,-1 3 0 0,4 0 0 15,-1 3 0-15,2-3 128 0,2 0-128 0,0 0 192 16,0-3-64-16,1 1 0 0,-1 1 128 0,-3 0 48 15,3 1 0-15,-3 0 0 0,-2-3-112 0,0 3-32 16,-2 0 0-16,0 0 0 0,-3 3-160 0,3-3 0 16,-3 0 0-16,3-3 0 0,-2 1 0 0,-3 2 0 15,2-2 0-15,1 2 128 0,-4-3 48 0,2 1 0 16,-1 0 0-16,3 0 0 0,-4 0 16 0,2-1 0 16,0 0 0-16,1-3 0 0,3 4-32 0,-3-3 0 15,3 3 0-15,0 2 0 0,1-5 32 0,3 3 0 16,-1 4 0-16,1-2 0 0,3 0 0 0,-3 0 0 0,3 0 0 15,1 0 0-15,-1 2-64 0,0-2 0 0,1-2 0 0,-1 0 0 16,-1 0-128-16,-1-1 192 0,1 1-192 0,-1-1 192 16,-1 1-192-16,1-2 0 0,-4-3 144 0,2 5-144 15,-2-3 208-15,2 0-16 0,-2-1-16 0,2 3 0 16,-3-2-176-16,1 1 128 0,3-1-128 0,0 3 128 16,2 0-128-16,-1-3 0 0,1 1 0 0,-1-1 0 15,5 1 0-15,-2 3 0 0,3 1 0 0,1-2 0 16,1 2 0-16,1 0 0 0,2 0 0 0,2 0 0 15,0 2 0-15,0 1 0 0,-4-1 0 0,1 1 0 16,-1-1 0-16,-3 0 0 0,0 3 0 0,0-1 0 16,0-2 0-16,-1 1 0 0,-2-1 0 0,-1 0 0 15,-1 0 0-15,0 1 0 0,4 1 0 0,1 1 0 16,2-3 0-16,1 1 0 0,0-1 0 0,1-2 0 16,1 0 0-16,4 0 0 0,1-2 0 0,0 2 0 0,1 2 0 0,0 3 0 15,3-3 128-15,0 3-128 0,0-3 128 0,0 4-128 16,0-1 0-16,0 2 128 0,2-2-128 0,-2-1 0 15,0-1 0-15,-3-3 0 0,-1 0 128 0,-3 0-128 16,-3 0 128-16,-1 0-128 0,-3 0 0 0,-2 0 0 16,0 0 0-16,-5 0 0 0,-1 0 0 0,-2-3 0 15,1 3 0-15,-2-2 0 0,-2 0 0 0,-1 2 0 16,1-3 0-16,-1 1 0 0,-2 0 0 0,3 0 0 16,-3 2 0-16,3 0 0 0,-1 0 0 0,0-1 0 15,3 4 0-15,-3-1 128 0,3 0-128 0,0 1 0 16,0 1 0-16,0 0 0 0,-3 2-192 0,0-2 192 15,-4 3-160-15,0 0 160 0,-7-7 0 0,7 7 0 16,-7-7-128-16,0 0 128 0,0 0 0 0,4 9-176 0,-4-9 176 0,0 0-160 16,0 0 160-16,0 0-160 0,0 0 160 0,3 13-160 15,-3-13 160-15,0 0 0 0,1 11 0 0,-1-11 0 16,0 0 0-16,0 0 0 0,6 13 0 0,-6-13 128 16,0 0-128-16,7 7 0 0,-7-7 0 0,0 0 0 15,0 0 0-15,7 4 0 0,-7-4 0 0,0 0 0 16,0 0 0-16,0 0 0 0,0 0 0 0,0 0 0 15,0 0 0-15,0 0 0 0,0 0 0 0,0 0 0 16,0 0 0-16,0 0 0 0,0 0-128 0,-7-11 128 16,0-3-448-1,0 4-16-15,0-1 0 0,3 0 0 0,-3-3-2848 0,0 0-560 16,0 0-112-16</inkml:trace>
  <inkml:trace contextRef="#ctx0" brushRef="#br0" timeOffset="26498.03">7509 8896 1311 0,'14'21'0'0,"-5"-8"128"0,0 3-128 0,1 0 0 0,5-2 0 0,-3-2 0 16,0-1 1792-16,-1-4 352 0,3-3 64 0,-3-1 16 16,-2 1-1648-16,-9-4-320 0,12 0-64 0,-12 0 0 15,11-4 704-15,-11 4 128 0,12-5 48 0,-3-2 0 16,0-2 128-16,-2-2 16 0,2-1 16 0,-3-1 0 15,1-6-928-15,-1-1-304 0,-2 1 160 0,0-1-160 16,2-4-208-16,-2 5-128 0,-2-2-32 0,0 3 0 16,1 1-1136-1,-3 6-224-15,-3 0-64 0,3 11 0 0,0 0 304 0,-4-11 48 0,4 11 16 0,-7-7 0 16,7 7 528-16,-11-7 96 0,-3 4 32 0,2-1 0 0,-1 1 576 0,-1 0 192 16,2 2 0-16,1 1-160 0,-3-3 160 0,2 3 0 15,-1 0 0-15,3 0 0 0,10 0 0 0</inkml:trace>
  <inkml:trace contextRef="#ctx0" brushRef="#br0" timeOffset="28549.62">7756 8422 1311 0,'0'0'0'0,"0"0"128"0,0 0-128 0,0 0 0 0,0 0 0 0,0 0 0 0,0 0 3168 0,-1-11 608 15,1 11 128-15,0 0 32 0,0 0-2672 0,0 0-544 16,0 0-96-16,0 0-32 0,0 0-272 0,0 0-64 16,0 0-16-16,0 0 0 0,0 0 80 0,0 0 32 15,0 0 0-15,0 0 0 0,0 0-352 0,-3 11 0 16,0 0 0-16,3-11-192 0,-4 12 192 0,4-12 0 16,-3 9 160-16,3-9-160 0,0 0 0 0,-5 10 0 15,5-10 0-15,-7 8-160 0,7-8 160 0,0 0 0 16,-12 7 0-16,12-7 0 0,-9 7 224 0,9-7 80 15,0 0 16-15,-5 10 0 0,5-10 304 0,-2 13 64 0,2-2 16 0,2-1 0 16,-2-1-400-16,2 2-80 0,1-2-16 0,-3-9 0 16,0 12-208-16,0-12 0 0,2 9 0 0,-2-9 0 15,0 0 0-15,0 0 0 0,0 0 0 0,5 9 0 16,-5-9 128-16,0 0 0 0,0 0-128 0,0 0 192 16,0 0 192-16,2 7 16 0,-2-7 16 0,0 0 0 15,0 0 32-15,0 0 0 0,0 0 0 0,0 0 0 16,0 0-304-16,0 0-144 0,0 0 160 0,2-12-160 15,-2-1 0-15,0-1 0 0,-2 0 0 0,1-4 0 16,0 0 0-16,-2 2 0 0,0-3 0 0,2 3 0 16,-4-4 320-16,5-1-16 0,-2-1-16 0,-1-5 0 15,-1 1 96-15,0-2 0 0,-1-1 16 0,3 0 0 16,-3-2-240-16,0 2-160 0,1-2 192 0,-1 2-192 16,3 1 256-16,-3 0-64 0,1 2-16 0,1 0 0 0,3 1 16 0,0 0 16 15,-2 0 0-15,0 1 0 0,2-1 0 0,0 0 0 16,-2 3 0-16,-1-3 0 0,1 1-208 0,0 2 0 15,-3-6 0-15,-2 3 0 0,2-6 0 0,-1 2 0 16,-1 1 0-16,0 3 0 0,0 3 0 0,-2-1 176 16,0 3-176-16,2-1 160 0,-3-2-160 0,3 2 192 15,3 1-192-15,-3-3 192 0,3 2-192 0,1-1 0 16,-4 3 0-16,3-1 0 0,0-1 0 0,-3 0 0 16,4-3 0-16,-4-1 0 0,3 0 0 0,0 0 0 15,1 3 0-15,-1-3 0 0,-2-3 0 0,2 0 160 16,0 2-160-16,1-2 160 0,-5 3-160 0,5 0 0 15,-1 2 0-15,1 2 0 0,3 0 0 0,0-1 0 0,0 1 0 16,0-4 0-16,0-1 0 0,0 1 192 0,0-2-192 0,0 2 192 16,-3-3-192-16,2-1 0 0,-2-3-192 0,-1-3 192 15,-3-4 0-15,1 0 0 0,1 3 0 0,-1-2 0 16,-1 5 0-16,3 1 0 0,0 2 0 0,0 0 0 16,1 0 0-16,0 2 0 0,2 2 0 0,1 1 0 15,0 1 0-15,0 2 0 0,1-2 0 0,2 2 0 16,0-3 0-16,1 4 0 0,3-3 0 0,-3 5 192 15,3-2-192-15,-3-1 0 0,3-2 0 0,0 2 0 16,-4 1 0-16,4-3 0 0,-3 2 0 0,0-2 192 16,0-1-192-16,2 3 0 0,-2-1-192 0,-1 4 192 15,1 1 0-15,-1 0 0 0,1-1 0 0,-1 1 0 16,-3-5 0-16,1 3 0 0,2-1 0 0,-3 3 0 16,0 0 0-16,0-3 0 0,0-4 0 0,-3 0 0 0,3 0 0 15,-1 0 0-15,1 0 192 0,-3-2-64 0,0 1-128 16,2 1 0-16,-2-3 144 0,3 3-144 0,-3-1 144 0,3 4-144 15,0 1 192-15,0-2-192 0,0-3 144 0,0 4-144 16,0 1 0-16,0-4 144 0,3-3-144 0,-3 2 160 16,0-2-160-16,3-1 160 0,-3-3-160 0,4-2 0 15,-1 1 144-15,-3-5-144 0,1-1 0 0,2 1 0 16,-3-3 0-16,2 4 0 0,0 1 0 0,1 4 0 16,1 1 0-16,0 2-192 0,-1-1 192 0,4 0 128 15,-3 2-128-15,1 2 176 0,0-5-176 0,-1 2 0 16,3-3 0-16,-4 0 0 0,1 0 0 0,-1-4 0 15,1 1 0-15,-2 0 128 0,-1 1-128 0,0 0 0 0,2 4 0 16,1 2 0-16,-1 2 0 0,1 2 0 0,-1 2 0 0,1 1 0 16,3-3 0-16,-2 2 0 0,1 0 0 0,-1 1 0 15,2 0 0-15,-2 0 0 0,1-1 0 0,-1 1 0 16,2-1 0-16,-2 1 192 0,-3-4-192 16,-2-1 192-16,0-1-192 0,0 2-176 0,0-5 48 0,0 2 0 15,-2-1 128-15,-1 5-192 0,1 2 192 0,2 1-192 16,0 0 192-16,0 5 128 0,0 0-128 0,0 5 176 15,0 0-176-15,2 0 0 0,1 1 0 0,-3 10 0 16,2-10 128-16,-2 10 0 0,2-8 0 0,-2 8 0 16,0 0-128-16,0 0 0 0,7-6 144 0,-7 6-144 15,0 0 128-15,0 0-128 0,0 0 128 0,0 0-128 16,0 0 0-16,0 0 0 0,0 0 0 0,0 0 0 16,0 0 128-16,0 0-128 0,0 0 160 0,2 13-160 0,-2-13 0 15,0 0 0-15,0 0 0 0,-2 11 0 0,2-11 0 16,0 0 0-16,0 0 0 0,0 0 0 0,-9 7 0 15,9-7 0-15,0 0 0 0,-9 7 0 0,9-7 0 0,0 0 0 16,0 0 0-16,0 0 0 0,0 0 0 0,0 0 0 16,0 0 0-16,0 0 0 0,0 0 0 0,-3 11 128 15,3-11-128-15,3 11 0 0,-3-11 0 0,4 10 0 16,-4-10 0-16,7 8 0 0,-7-8 0 0,7 10 0 16,-7-10 0-16,0 0 0 0,9 3 0 0,-9-3 0 15,0 0 0-15,12 4 0 0,-5-4-272 0,-7 0-48 16,8-4-16-16,-8 4 0 0,10-6 128 0,-3-1 16 15,-7 7 16-15,7-4 0 0,0-3 32 0,-7 7 0 16,7-7 0-16,-3 0 0 16,3 0-704-16,-3-1-144 0,3 1-32 0</inkml:trace>
  <inkml:trace contextRef="#ctx0" brushRef="#br0" timeOffset="30431.53">7704 3494 23375 0,'0'0'1024'0,"0"0"240"0,0 0-1008 0,-9 11-256 0,9-11 0 0,-11 7 0 16,11-7 1328-16,0 0 208 0,0 0 64 0,-12 2 0 15,12-2-512-15,0 0-80 0,-9-6-32 0,9 6 0 16,-9-10-576-16,4 0-112 0,3-1-32 0,2 0 0 16,2 0 128-16,2 1 0 0,1 2 16 0,2 1 0 15,5 0 816-15,-4 1 176 0,2 2 16 0,1 3 16 16,1 1-16-16,0 0 0 0,-1 0 0 0,-3 0 0 16,5 4-688-16,-5 0-144 0,-8-4-16 0,10 7-16 15,-10-7-352-15,7 10-192 0,-7-10 192 0,0 0-192 16,0 0 0-16,0 0 0 0,0 0 0 0,0 0 0 15,0 0 128-15,0 0-128 0,0 0 0 0,-11-6 0 0,4-1 256 0,0-4-48 16,1-1-16-16,2-1 0 0,0 2 0 0,1-3-16 16,3 3 0-16,0-3 0 0,0 3 144 0,3 0 48 15,-2 1 0-15,2 3 0 0,-3 7-80 0,4-7-16 16,-4 7 0-16,0 0 0 0,6-4-272 0,-6 4 128 16,7-4-128-16,-7 4 0 0,0 0 0 0,0 0 0 15,11-6 0-15,-11 6-192 0,0 0 64 0,0 0 128 16,7-1-208-16,-7 1 80 0,0 0 128 0,7-5 0 15,-7 5 0-15,7-1 128 0,-7 1-128 0,8 0 0 16,-8 0 128-16,10 0-128 0,-2 0 256 0,2 3 0 16,-10-3-16-16,11 4 0 0,-1 2-240 0,-3-2-160 15,4 3 32-15,-4 0 0 0,1-3 128 0,-1 3 0 0,-7-7-144 0,10 11 144 16,1-1 0-16,-4 1 0 0,1-3 0 0,2 5 0 16,0-2 0-16,-2 0 0 0,2 2-192 0,1-1 192 15,-4-2 0-15,2-3 0 0,0 1 144 0,-2 2-16 16,0-3-128-16,-7-7 0 0,11 4 0 0,-1-1 0 15,1 0 0-15,-11-3 0 0,10 1 0 0,1-1 0 16,0 0 304-16,1 0-16 0,2-1 0 0,-1-1 0 16,1 1-96-16,0 1-32 0,2-3 0 0,0 2 0 15,3 1-160-15,-1 0 0 0,0 0 0 0,3 0 0 16,-2-2 0-16,5 2 0 0,1 0-176 0,3 0 176 16,1-1 0-16,0 1 0 0,2-4 0 0,1 1 0 15,2-1 128-15,0-2-128 0,3 2 128 0,0 0-128 16,0-3 0-16,2 1 144 0,0 1-144 0,0-5 0 15,4 2 240-15,7-2-64 0,4 3-16 0,4-1 0 0,2 1-160 0,-1 1 0 16,1 2 0-16,2 0 0 0,2-2 0 0,3 2 0 16,5 1 0-16,-1 2 0 0,3 1 0 0,-1-3 0 15,-6 2 0-15,-2 1 0 0,2 0 0 0,0-2 0 16,1 1 0-16,-2 1 0 0,1 1 0 0,-6-1 0 16,-4-1 0-16,-5 1 0 0,-2 0 0 0,-7 1 0 15,0-1 0-15,-1 2 0 0,-3-1 0 0,0-1 0 16,-1 0 0-16,0 3 128 0,-2-3-128 0,-1 0 0 15,-3 0 0-15,0 1 0 0,-6-1 0 0,1 0-176 16,-2-1 176-16,-3 1-128 16,1-3-576-16,-3 0-96 0,1-2-32 0,2-2-14592 15,0-3-2912-15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9-12T21:20:38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20458 677 1198 0,'0'0'79'15,"-24"52"1"-15,8-19 39 16,0 5-48-16,-2 11-43 16,2 10 2-16,2 8-3 15,2 10-3-15,6 2-15 0,6-3 1 16,14-9 0-16,6-11 7 0,16-13 2 16,4-19-4-16,11-11 5 0,7-8 9 15,4-5-1-15,-3-2 30 31,-1-1-24-31,-3 1-14 16,-5 2-14-16,-6 0-4 0,-7 0 0 0,-5 0-38 0,-6 0-72 16,-4 0-73-16,-6 3-119 15,-8 6-407 1</inkml:trace>
  <inkml:trace contextRef="#ctx0" brushRef="#br0" timeOffset="262.64">20466 856 1394 0,'0'0'82'0,"25"0"59"15,-5-6-39 1,4-3-84-16,2 0-16 16,4-1-2-16,-4 2-28 15,-7 3-55-15,-1 5-59 16,-8 9-97-16,-6 6-242 16</inkml:trace>
  <inkml:trace contextRef="#ctx0" brushRef="#br0" timeOffset="524.28">20396 456 1680 0,'48'-3'39'15,"9"-2"37"-15,13-6-25 16,3 1-38-16,3 4-12 16,-1 6-23-16,-5 5-75 15,-13 7-60-15,-5 6-52 16,-12 5-181-16,-8-1-446 0</inkml:trace>
  <inkml:trace contextRef="#ctx0" brushRef="#br0" timeOffset="1302.28">21185 482 1035 0,'0'0'141'15,"18"32"14"-15,-9 0-43 16,-3 11-42-16,4 19-21 16,-6 13-18-1,2 17-23-15,-2 7-3 16,-2 4-2-16,0-4-1 15,-2-10 0-15,2-16-5 0,2-22 2 16,-4-21-10-16,2-23-3 16,0-19-42-16,2-28-6 15,0-17 18-15,-2-18-4 0,-2-13 11 16,0-7 11-16,-6-3-7 0,-2-1-29 0,0 5-23 16,0 10 14-16,6 9 68 15,2 10 9-15,0 12 3 16,10 14 26-16,2 8 47 31,2 12 39-31,4 7-6 0,-2 8-30 16,2 5-27-16,2 13-14 15,-3 10-17-15,1 17-10 0,2 16-11 16,2 14-2-16,4 12 1 16,6 7-1-16,5 0-2 15,5-3 2-15,6-7 2 16,7-9 1-16,5-13-9 0,2-11 4 15,-1-7 0-15,3-14 0 16,-1-9-4-16,-5-16 2 16,-6-10-6-16,-7-20 1 15,-11-17-1-15,-10-17 1 0,-14-15-14 16,-8-15-29-16,-10-9-29 0,-8-4-78 16,-2 2-105-16,0 2-347 15</inkml:trace>
  <inkml:trace contextRef="#ctx0" brushRef="#br0" timeOffset="1918.9">22456 316 1101 0,'0'0'107'16,"4"48"34"-16,0-3-28 15,0 14-55-15,2 20-18 16,0 19-1-16,2 14-21 0,0 6 5 0,4 1 17 15,0-9-2 1,1-19-10-16,5-22-8 16,4-22 2-16,6-28-5 15,4-20-7-15,5-27-9 0,9-23-3 0,6-19-2 16,3-18 2-16,1-12 0 16,-4-4-11-16,-3-3-3 15,-5 3 12-15,-6 7-3 16,-8 10-5-16,-13 9 5 15,-9 9 6-15,-12 15 3 16,-17 10-6-16,-15 13 3 16,-12 12 1-16,-11 10 2 0,-7 9-1 15,-5 4 0-15,-11 11 1 16,5 7-4-16,1 5-47 16,7 8-111-1,9 9-208-15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920" units="cm"/>
          <inkml:channel name="Y" type="integer" max="2000" units="cm"/>
          <inkml:channel name="T" type="integer" max="2.14748E9" units="dev"/>
        </inkml:traceFormat>
        <inkml:channelProperties>
          <inkml:channelProperty channel="X" name="resolution" value="172.63158" units="1/cm"/>
          <inkml:channelProperty channel="Y" name="resolution" value="105.26316" units="1/cm"/>
          <inkml:channelProperty channel="T" name="resolution" value="1" units="1/dev"/>
        </inkml:channelProperties>
      </inkml:inkSource>
      <inkml:timestamp xml:id="ts0" timeString="2021-09-28T22:59:39.3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1424 12907 0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9:03:54.95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23245 964 40431 0,'0'0'1792'0,"0"0"368"0,0 0-1728 0,0 0-432 0,0 0 0 0,-18-2 0 0,-4-3 1392 0,-2 1 192 15,-1 1 32-15,0-4 16 0,3 0-1376 0,-6-2-256 16,0-2 0-16,-2-3-192 0,-2-2 192 0,-4-6 0 15,3-4 160-15,-5-7-160 0,-4-4 0 0,-4-1 0 16,-4-2 0-16,-7-5 0 0,-11 1 0 0,-2-7 128 16,0 1-128-16,3 3 0 0,7 2 0 0,0 2-240 15,2 4 48-15,1 4 16 0,-3 10 176 0,3 7 0 16,2 8 0-16,9 7 0 0,4 6 0 0,10 7 0 16,7 5 0-16,10 9 0 0,8 8 208 0,14 11 32 15,8 10 0-15,17 9 0 0,10 4-240 0,10 10 0 0,5-1 0 16,3 3 0-16,1 0 160 0,-2-3 32 15,-5-4 16-15,0-5 0 0,-1-6-64 0,-4-7-16 0,-6-7 0 16,-11-13 0-16,-6-8 32 0,-8-8 0 0,-9-9 0 16,-9-8 0-16,0 0 48 0,0 0 16 0,-13-12 0 0,-8-9 0 15,-11-8 32-15,-5-3 0 0,-5-3 0 0,-1-6 0 16,0 0-16-16,-3 2 0 0,0-3 0 0,-4 8 0 16,-3 2-240-16,-2 4 0 0,-2 3 0 0,2 2 0 15,4 3 0-15,5 3 0 0,6 2 0 0,4 2 0 16,2 2 0-16,4 3 0 0,2 1 0 0,0 3-160 15,6 1 160-15,1 3-192 0,2 1 192 0,1 2-192 16,4 1-112-16,2 2-16 0,1-2-16 0,0-1 0 16,-1-2-64-16,1 2-16 15,-3-3 0-15,-4-3 0 0,-1 2 96 0,-8-6 0 0,-9 0 16 0,-3-4 0 16,-3-6 48-16,-5-4 16 0,1-4 0 0,-3-1 0 16,-1-2 96-16,-7 0 16 0,-5-1 0 0,-5-1 0 0,-7 4 128 0,5 4 0 15,6-2 0-15,6 11 0 0,7 4 0 0,6 9 0 16,12 9 0-16,7 11 0 0,9 11 0 0,11 12 176 15,8 10-48-15,13 14 0 0,11 12 176 0,10 12 16 16,11 6 16-16,10 5 0 0,13 1-128 0,-7-4-16 16,-3-10-16-16,-8-9 0 0,-7-11-176 0,-14-14 192 15,-7-13-192-15,-14-15 192 0,-4-11-192 0,-7-16 0 16,-23-7 0-16,-16-16 0 0,-16-14 144 0,-16-15-144 16,-14-10 160-16,-4-14-160 0,-2-9 640 0,-15-1 48 15,-12-6 0-15,-2 1 0 0,2 2-192 0,0 5-48 16,7 9 0-16,5 10 0 0,7 9-448 0,20 13 128 15,17 8-128-15,13 13 0 0,17 8 128 0,10 7 0 0,9 7-128 16,13 0 192-16,6 15-192 0,8 10 0 0,12 7 0 0,18 6 0 16,16 5 0-16,8 4 0 0,13 5 0 0,4-2 0 15,0 0-192-15,4-2 192 0,4-7-192 0,-3-6 192 16,-5-3 0-16,-7-5 0 0,-7-3 0 0,-6-5 0 16,-5-2 0-16,-2-2 144 0,1-1-16 0,-1-1 0 15,-1-6-128-15,-3-3 0 0,-8 0 0 0,0 0 0 16,-5 2 0-16,0 1 0 0,-2-6 0 0,0 2 0 15,0 0 0-15,1 1 0 0,-1-4 0 0,4 0 0 16,3-7 0-16,1 0 0 0,2-4 0 0,-2-6 0 16,-1-1-208-16,-2-4-80 0,-1-4-16 0,-1-6 0 15,-2-2-224-15,2-7-48 0,0-1-16 16,5-1 0-16,7 0 272 0,2 1 48 0,-3 0 16 0,2 6 0 16,-2 0 416-16,-6 4 96 0,-1 8 0 0,0 6 16 15,0 7 48-15,0 1 0 0,6 6 0 0,6 7 0 16,6 4-320-16,-2 4-192 0,-3 6 16 0,3 5 16 0,-1 6 32 0,2 5 0 15,-2 6 0-15,-1 0 0 0,1 0 128 0,-3-5 0 16,-5-2 0-16,-7-6 0 0,-10-6 0 0,-8-4 128 16,-6-2-128-16,-5-5 176 0,-6-4 0 0,-11-5 0 15,0 0 0-15,-4-11 0 0,-3-1-176 0,-7-9 192 16,-7-6-192-16,-8-9 192 0,-6-4-16 0,-4-4 0 16,-3 0 0-16,2-2 0 0,0 0-48 0,8 0 0 15,3 3 0-15,8 5 0 0,3 5-128 0,6 7 0 16,3 6 0-16,6 4 0 0,6 6 0 0,-3 10 0 15,11-4 0-15,3 6 0 0,2 5 0 0,3 7 0 16,3 0 0-16,1 6 0 0,0 0 0 0,-4 1 0 16,-3 0-144-16,-5-5 144 0,-4-3 0 0,-7-13 0 0,-7 10 0 15,-11-7 0-15,-7-6-240 0,-7-7 16 0,-7-8 0 0,-7-10 0 16,-10-8 224-16,-9-7-192 0,-13-5 192 0,-7 2-192 16,-2-4 192-16,2 8 0 0,10-1 0 0,0 7 0 15,4 9 0-15,7 8-144 0,4 8 144 0,9 9-128 16,10 9 128-16,11 10 0 0,8 5 128 0,12 13-128 15,6 11 0-15,11 11 0 0,8 14 0 0,6 6-128 16,7 8 128-16,-3 3 224 0,5-5-48 0,-8 1-16 16,-3-6-160-16,-6-3 192 0,-3-6-192 0,-10-9 192 15,-7-6-192-15,-11-4 128 0,-10-5-128 0,-13-8 128 16,-12-2-128-16,-8-13 0 0,-5-5 0 0,-9-7 0 16,-8-10 0-16,-16-6 0 0,-16-2 224 0,1-9-64 0,4-4 32 15,-5 0 16-15,-4-1 0 0,7 0 0 0,13 1-208 16,13 3 128-16,12 1-128 0,12 9 0 0,9 1 0 0,14 7 0 15,13 4 0-15,9 6 0 0,9 4 0 0,9 8 0 16,9 10 0-16,8 7 0 0,4 7 0 0,6 6 0 16,7 3-160-16,-3 5-15472 15,-3-1-3104-15</inkml:trace>
  <inkml:trace contextRef="#ctx0" brushRef="#br0" timeOffset="4267.68">5357 10019 1311 0,'0'13'128'0,"-1"-2"-128"15,1 0 0-15,0 0 0 0,0 3 2192 0,1 0 432 16,2 0 64-16,-2-3-6000 0</inkml:trace>
  <inkml:trace contextRef="#ctx0" brushRef="#br0" timeOffset="8816.84">5342 10132 5407 0,'0'0'480'0,"-10"9"-480"0,3-2 0 0,0 2 0 16,0-2 3888-16,3 3 672 0,-3-1 144 0,3-1 32 15,-2 2-2400-15,2-1-480 0,4-9-80 0,0 0-32 16,0 0-384-16,0 0-80 0,0 0 0 0,0 0-16 16,0 0-352-16,0 0-64 0,0 0-16 0,0 0 0 15,0 0-176-15,7-7-32 0,-2-2-16 0,4 0 0 16,-2 0-160-16,1-1-48 0,2 1 0 0,-3-2 0 15,0 4-96-15,0 0-32 0,0 0 0 0,-3 0 0 16,0-4-16-16,-1 4-16 0,4 0 0 0,-3-4 0 16,2 4-32-16,-6 7 0 0,5-12 0 0,1 1 0 15,1-1-48-15,-3 1-16 0,-4 0 0 0,3-1 0 16,1-1-144-16,-3-1 0 0,5 0 0 0,-2-3 0 16,0 5 0-16,2-2 0 0,-2 0 0 0,-1 3 0 0,1 4 0 0,0 0 160 15,3 0-160-15,-7 7 160 0,0 0 112 0,10-4 32 16,-10 4 0-16,0 0 0 0,11-3-160 0,-11 3-16 15,11 0-128-15,-11 0 192 0,0 0-16 0,0 0-16 16,10-4 0-16,-10 4 0 0,7-10-160 0,-7 10 0 16,5-10 0-16,1 2-176 0,-5-2 16 0,2 2 0 15,0-2 0-15,-2 2 0 0,-1 8 160 0,3-7 0 16,-3 7 0-16,3-11 128 0,-3 11-128 0,4-7 0 16,-4 7 0-16,7-7 0 0,-7 7 0 0,4-10 0 15,-4 10 0-15,10-4 0 0,-10 4 144 0,7-7-144 16,-7 7 192-16,8-7-192 0,-8 7 0 0,7-9 0 15,-2 1 0-15,0 0-192 0,-1 1 192 0,-1-3 0 0,1-3 0 16,-1 4 0-16,-3-3 0 0,1 0 0 16,2 1 0-16,-1 2 0 0,-1-2-128 0,0 1 128 0,2 1 0 0,-3 9-144 15,2-9 144-15,-2 9 224 0,0 0-48 0,0 0-16 16,0 0 32-16,0 0 16 0,7-7 0 0,-7 7 0 16,0 0-80-16,0 0-128 0,9-4 176 0,-9 4-176 15,0 0 256-15,10 0-48 0,-2 0-16 0,-8 0 0 16,0 0-192-16,0 0 0 0,0 0 0 0,0 0 0 15,10 0 0-15,-10 0 0 0,9-3 0 0,-9 3 0 16,9-4 0-16,-9 4-128 0,7-4 128 0,-7 4-208 16,11-3 208-16,-4-2 0 0,2 3 0 0,-9 2 0 15,12-4 0-15,-1 1 208 0,-2 3-32 0,1-2-16 16,-10 2-160-16,8-2 0 0,2 2 0 0,-3-3 0 0,-7 3 0 16,9-4 0-16,3 0 0 0,-5 1 128 0,0-1-128 0,0-2 0 15,-7 6 0-15,6-8-176 0,0-2 176 0,0 3 0 16,1 0 0-16,-3 0 0 0,3-1 0 0,-7 8 0 15,4-10 0-15,0 2 0 0,-4 8 0 0,6-10 0 16,-2 2 0-16,-4 8 0 0,0 0 0 0,7-7 0 16,-7 7 0-16,0 0 0 0,4-7 0 0,-4 7 0 15,10-7 0-15,-10 7 0 0,0 0 0 0,0 0 0 16,7-6 128-16,-7 6-128 0,7-5 0 0,-7 5 0 16,0 0-160-16,0 0 160 0,4-10 0 0,-1 0 0 15,-2 2 0-15,2-3 0 0,-2 1 0 0,5-1 0 16,-2 4 0-16,0-3 0 0,3 2 0 0,0-3 0 15,0-2 0-15,0 1 0 0,3-2 0 0,-2 0 0 16,2 0 0-16,-3 3 0 0,4-2 0 0,-4 0 0 0,4 4 0 16,-1 0 0-16,-2 1 0 0,-1 2 0 0,0-3 0 0,0 2 0 15,0-2 0-15,0 2 0 0,0 0 144 0,-5-2-144 16,0 0 0-16,1 2 0 0,-1-4 0 0,0 1 0 16,-2-1-128-16,0 11 128 0,0-12 0 0,0 1 0 15,0 2 0-15,0 9 0 0,0-12 0 0,0 12 0 16,0 0 0-16,0-9 0 0,0 9 0 0,0 0 0 15,0 0 0-15,3-11 0 0,-3 0 0 0,0 11 0 16,0-10 0-16,0 10 0 0,4-11 0 0,-4 0 0 16,2 1 0-16,-1 0 0 0,-1 10 0 0,0-11 0 15,0 11 0-15,0-11 0 0,0 1 0 0,0 10 0 16,0-11 0-16,0 11 0 0,0-11 0 0,0 0 0 16,0 11 0-16,0 0 0 0,0-11 0 0,0 11 0 15,0 0 0-15,-1-10 0 0,1 10 128 0,0 0-128 0,0 0 0 0,0 0 0 16,0 0 0-16,0 0 0 0,0-11 0 0,0 11 0 15,0 0 128-15,0 0-128 0,0 0 0 0,5-10 0 16,-5 10 0-16,0 0 0 0,4-8 0 0,-4 8 0 16,0 0 192-16,0 0-64 0,3-7-128 0,-3 7 0 15,0 0-160-15,4-10 160 0,-4-1 0 0,3 1 0 16,-3 2 0-16,0-3 160 0,2 1-160 0,0 0 0 16,1-1-160-16,-3 11 160 0,6-11 0 0,-1 1-144 15,2 2 144-15,0 1 0 0,0-4 0 0,-3 1 0 16,3-1 192-16,-2 0-64 0,-1-2-128 0,1 0 0 15,2 4 0-15,2-2 0 0,0-1-144 0,0 3 144 16,1-1-160-16,-2 1 160 0,2-2 0 0,-3 2 0 16,0-1 0-16,0 1 0 0,0-2 0 0,0 0 0 0,-3-1 0 15,3-2 0-15,-5 0 0 0,3-2 0 0,2 2 0 0,-3 1 160 16,0-1-160-16,2 1 0 0,1 2 0 0,-2 1 0 16,1-1 0-16,-2 1 0 0,3 2 0 0,-7 8 0 15,4-10 0-15,0 3 0 0,-1-1-160 0,-3 8 160 16,4-10 0-16,-1-1 0 0,0 1 0 0,-3 10 160 15,7-11-160-15,-3 1 0 0,-1 2 0 0,-3 8 0 16,5-11 0-16,1 1 0 0,-2 0 0 0,-1 2 0 16,1-3 0-16,-1 0 0 0,1 1 0 0,-1-1 0 15,2 4 0-15,-5 7 0 0,7-11 0 0,-1 2 0 16,-2 1 0-16,-4 8 0 0,4-9-160 0,-4 9 160 16,6-9 0-16,-6 9 0 0,5-7 0 0,1 0 0 15,-2-3 0-15,-4 10 0 0,3-8 0 0,1-4 0 16,-1 3 0-16,-2 0 0 0,2 1 0 0,-2 0 160 0,2-2-160 0,0 2 0 15,1-2 0-15,0 1 0 0,2 0 0 0,-2-3 0 16,-1-1 0-16,1 1 0 0,0-4 0 0,3 0 0 16,0-2 0-16,0 0 0 0,0-1 0 0,2 0 0 15,0 4 0-15,2-2 0 0,3 2 0 0,-2-2 0 16,0 2 0-16,1 1 0 0,1-1 0 0,0 2 0 16,2 1-160-16,0 2 160 0,-1-1 0 0,2 1 0 15,-3 0 0-15,1 2 0 0,2-3 0 0,-3 0 0 16,1-2 0-16,-1 1 0 0,0-1 0 0,0 2 128 15,-3-5-128-15,-1 3 160 0,-2-6-160 0,2 3 0 16,-3-1 0-16,0 2 0 0,1-2 0 0,-1 2-144 16,0-1 144-16,-3 2 0 0,3-4 0 0,3 1 0 0,-3 1 0 15,0 0 0-15,0 2 0 0,1 1 0 0,2-1 0 0,-2 2 0 16,2 0 0-16,-2-1 0 0,2 2 0 0,-3 0 0 16,0-1 0-16,0 0 0 0,0 0-144 0,0 2 144 15,-3-1 0-15,-1-2 0 0,1 1 0 0,0-1 160 16,1 1-160-16,-3-2 0 0,1 0 0 0,-1 0 0 15,0-4-128-15,-2 0 128 0,3-3 0 0,1 3 0 16,-2 1-144-16,3 2 144 0,-1 1-192 0,3-2 192 16,-2 2 0-16,2 2 0 0,0-2 160 0,2 3-32 15,0 2-128-15,0-2 0 0,0 2 0 0,3 0 0 16,0 2 0-16,-1-1 128 0,-2 2 0 0,3 1 0 16,2-1-128-16,-3 1 0 0,0 0 0 0,0-2 0 15,2 3 0-15,-2-3 0 0,0 0 192 0,-1 0-64 0,1 0-128 16,-3 0-160-16,2-1 160 0,0 0-208 0,-2-1 208 0,2-2 0 15,1 1-160-15,0 2 160 0,3-5 0 0,0 2 0 16,0 0 0-16,4 0 0 0,0-3 0 0,0 3 192 16,3 0-32-16,0 1 0 0,1-1-160 0,1 1 0 15,-4 2 0-15,1 1 0 0,3 0 0 0,-2 1 192 16,-1 1-64-16,-1-1 0 0,-1 2-128 0,-2-3 0 16,1-1 0-16,-6 1 128 0,0-2-128 0,-1 1 0 15,1-3 0-15,-4 0 128 0,1-2-128 0,2 0 0 16,-2 0-192-16,-1-1 192 0,3-5-160 0,-3 0 160 15,4 1 0-15,-4 0-144 0,3 0 144 0,1 2 0 16,0 0 0-16,-1 2 0 0,1 0 0 0,0-2 0 16,3 2 0-16,0 3 128 0,-3 0-128 0,3-1 0 15,-3 3 0-15,0-2 0 0,1-3 0 0,0 2 0 0,-1-1 0 16,0-4 0-16,1 2 0 0,-3-3 0 0,2 1 0 0,-1-1 0 16,-1-4 0-16,0 1 0 0,-2 0 0 0,2-1 0 15,-2 1 0-15,0-3 0 0,0 2 0 0,0-2-128 16,-3 2 128-16,1 1 0 0,4 0 0 0,-7 1 0 15,3 1 0-15,-3 1 0 0,3 0 0 0,2 0 0 16,-3-1 0-16,0 1 0 0,2 0 0 0,-2-1 0 16,0-4 0-16,1 2 0 0,0 2 0 0,-4-2 0 15,2 0 0-15,0-1 0 0,1 1 0 0,-1 0 0 16,-2-1 0-16,2 1 0 0,-3 0-144 0,3 3 144 16,-3-5 0-16,1 3 0 0,2-1 0 0,0-3 0 15,1 2 0-15,-3 1 0 0,2-2 0 0,0 3 0 16,1-1 0-16,-1 1 0 0,-3 1 0 0,4 1 0 0,-1-1 0 15,1 1 0-15,0 0 0 0,-1-3 0 0,0-1 0 0,1 1 0 16,0 3 0-16,-1-3 0 0,1-1 0 0,0 1 0 16,2-3 0-16,-2 2 0 0,-1 1 0 0,1 0 0 15,3-1 0-15,-3 1 0 0,0 0 0 0,2-1 0 16,-2 1 0-16,3 3 0 0,-3-3 0 0,3 3 0 16,-4-3 0-16,4 1 0 0,-3 1 128 0,3 1-128 15,-3 2 0-15,3-1 128 0,1 2-128 0,-1 1 0 16,-1 0 0-16,1-1 0 0,-3 2 0 0,0 1 0 15,2 2 0-15,-1-1 0 0,1-3 0 0,-2 1 0 16,-1 1 0-16,-2-2 0 0,2 0 0 0,0-4 0 16,1 0 0-16,0-2 0 0,3 1 0 0,0-2 0 15,3 0 0-15,1 0 0 0,0 2 0 0,-1-2 0 0,1-3 0 16,3 4 0-16,-1 0 0 0,1-1 0 0,2 5 0 0,-2-2 0 16,0 4 0-16,2-2 128 0,0 2-128 15,3 0 128-15,-1-2-128 0,-4 2 192 0,0 3-192 0,-2-3 192 16,-2-1-192-16,-2 1 0 0,2-3 0 0,0 2 0 15,-2-3 0-15,-1 1-144 0,0-1 144 0,0 0-208 16,0-3 208-16,0 3 0 0,0-4 144 0,1 1-144 16,2 0 0-16,0 0 0 0,1 4 0 0,-4 2 0 15,4-2 0-15,-3 4-128 0,5 0 128 0,-2-1 0 16,0 0 0-16,3 3 0 0,0-3 0 0,-3 2 0 16,3 1 0-16,0-3 128 0,-3 3-128 0,0-1 0 15,1-4 0-15,0 2 0 0,-1-4 0 0,-2 2 0 16,3 0 0-16,-3-2 0 0,2 0-128 0,0 0 128 15,1 1 0-15,0-1 0 0,-1 0 0 0,3-2 0 0,0 4 0 0,0 0 0 16,0 4 0-16,-2-2 0 0,2 3 0 0,0-2 0 16,0 5 0-16,0-2 0 0,0 2 144 0,-3 1-16 15,0 0 0-15,3 0 0 0,-3 0-128 0,0 0 160 16,2-2-160-16,-5 1 160 0,2 0-160 0,-3-3 0 16,0 1-192-16,0-1 192 0,-2 0 0 0,2-1 0 15,-1 3 0-15,1-5 0 0,-3 3 0 0,3-3 0 16,-3-2 0-16,0 4 0 0,2-1 0 0,1 3 0 15,-1-1 0-15,1 0 0 0,0 1 0 0,-2 3 0 16,4 0 0-16,0 3 0 0,0-1 0 0,0 1 0 16,1 2 128-16,1-1-128 0,-11 3 0 0,11-2 128 15,-2 2-128-15,-9 0 128 0,12 0 32 0,-12 0 0 16,0 0 0-16,7-2 0 0,-7 2-160 0,0 0 0 0,0 0 0 0,7-7-176 16,-7 7 176-16,7-7-192 0,-7 7 192 0,9-7-192 15,-5 0 192-15,-4 7 0 0,5-7 160 0,-5 7-160 16,9-7 0-16,1 3 0 0,-2-1 0 0,2 3-160 15,-3-2 160-15,-7 4 0 0,11-3 128 0,-4 0-128 16,-7 3 0-16,9-1 128 0,-9 1-128 0,7-6 0 16,-7 6 0-16,9-5 0 0,-9 5 0 0,3-8 0 15,-2-1 0-15,-1 9-192 0,3-11 192 0,-3-2-192 16,3 2 192-16,-3 3 0 0,-3-3 0 0,3 11 0 16,0-10 0-16,0 2 0 0,3-1-128 0,-3 9 128 15,0 0 0-15,0 0 0 0,0 0 192 0,0 0-64 16,0 0-128-16,0 0 0 0,0 0 0 0,0 0 0 15,0 0 0-15,0 0 0 0,0 0 0 0,0 0 0 16,0 0 0-16,0 0 0 0,0 0 0 0,0 0 0 0,0 0 0 0,0 0 0 16,0 0 0-16,0 0 0 0,0 0 0 0,0 0 0 15,-7-8 0-15,7 8 176 0,-10-4-176 0,10 4-144 16,0 0 144-16,0 0-208 0,-11-6 208 0,11 6 0 16,0 0 0-16,0 0 0 0,0 0 0 0,-14-1 0 15,3 1 0-15,11 0 0 0,0 0 0 0,0 0 0 16,0 0 0-16,-12 4 0 0,12-4 0 0,0 0-144 15,0 0 144-15,-13 4-192 0,13-4 192 0,-14 6 0 16,0-2 0-16,2-1 0 0,12-3 0 0,-13 4-192 16,1-4 192-16,-2 1-192 0,3 1 192 0,-1 2-160 15,12-4 160-15,-13 1-160 0,13-1 160 0,-14 6 0 16,14-6 160-16,-11 4-160 0,11-4 0 0,-12 7 0 0,12-7 0 16,-12 8-160-16,12-8 160 0,-11 10 0 0,11-10 0 15,-10 11 0-15,5-1 0 0,5-10 144 0,-7 11-144 0,0-1 0 16,7-10 128-16,-6 12-128 0,2 1 0 0,1-5 0 15,3-8 144-15,-5 13-144 0,-1-2 0 0,6-11 144 16,-4 11-144-16,4-11 0 0,-7 9 0 0,7-9 0 16,0 0 0-16,0 0 0 0,-7 9 0 0,7-9 0 15,0 0 0-15,-10 10 0 0,10-10 0 0,0 0 0 16,0 0 0-16,0 0 0 0,-8 8 0 0,8-8 0 16,0 0 0-16,-11 10 0 0,11-10 0 0,0 0 0 15,-6 11 0-15,-1-2 0 0,7-9 0 0,-5 12 0 16,-2-1 0-16,1 3 0 0,5-2 0 0,-5 1 0 15,5-1 0-15,-5 2 0 0,5 4 0 0,-3-3 0 16,-2 4 0-16,2 1 0 0,0 4 128 0,1-2-128 0,-4 2 192 16,3 1-32-16,0 0-16 0,-2 0 0 0,2 3-144 0,-3 1 160 15,3-4-160-15,-3 3 160 0,0 0-160 0,3 1 0 16,-2 3 144-16,2 0-144 0,1 2 0 0,-1-1 0 16,1 1 0-16,-1 0 0 0,0-1 0 0,0-1 176 15,1 0-176-15,-1-3 192 0,-2-1-192 0,0 1 0 16,4 0 0-16,-5-2-176 0,2-2 176 0,-1-3 0 15,0-4 0-15,-1 3 0 0,-1-3 0 0,1 3 0 16,-3-3 128-16,3-2-128 0,-1 0 0 0,1-2 0 16,-2 2 0-16,2 0 0 0,0-2 0 0,0 2 0 15,0-2 0-15,0 0-128 0,0 0 128 0,-2-1 0 16,0 0 0-16,-2 0 0 0,1-2 0 0,1-3 0 0,0-2 0 0,2 1-128 16,-3 0 128-16,2 0 0 0,-2 1 0 0,2 2 0 15,8-10 0-15,-10 11 0 0,2-4 0 0,1 1 0 16,0 2 0-16,1-2 0 0,2 2 0 0,-4 0 0 15,1 1 0-15,0-1 0 0,1 2 0 0,2 2 128 16,-3 0-128-16,0 3 0 0,3 1 0 0,-3 0 0 16,0 0 0-16,0 0 0 0,0 3 0 0,0-3 0 15,3 3 0-15,-3-1 0 0,-1-1 128 0,1 1-128 16,1-1 0-16,2 1 0 0,-4 1 0 0,1 0-128 16,0 1 128-16,-3 2 0 0,3-5 0 0,0 2 0 15,-1 0 0-15,1 1 0 0,-5 2 128 0,5-2-128 16,0 3 0-16,-2-1 0 0,0-2 0 0,2 2 0 15,-2-2 0-15,2 2 0 0,0-2 0 0,-2-1-128 16,0 0 128-16,2-1 0 0,-2 0 0 0,2 3 0 16,0 0 0-16,0 0 144 0,-2 0-16 0,0 3-128 15,-1-4 0-15,-1 2 0 0,0-2 0 0,1-1 0 0,-1 0 0 0,-3-2 0 16,0 2-160-16,3 0 160 0,-3-3 0 0,3 3 0 16,-3 0 0-16,0-3 0 0,3 3 0 0,-3-3 0 15,0 3 0-15,0 1 0 0,3 1 0 0,0-3 0 16,0 0 0-16,-2 0 0 0,1 0 0 0,-1-1 0 15,2 1 0-15,0 1 0 0,-3 0 0 0,3 2 0 16,-3 2 0-16,3 0 0 0,1-2 0 0,-1 4 0 16,0-2 0-16,-1 0 0 0,0-1 0 0,-1 1 0 15,-1 0 0-15,2-3 0 0,-3 2 0 0,-1 1 0 16,2-4 0-16,0 1 0 0,-2-1 0 0,0 0 0 16,2-1 0-16,-1-1 0 0,1-1 0 0,-4-2 0 0,4 0 0 0,0 4 0 15,0-1 0-15,0 1 0 0,0-2 0 0,0 1 0 16,0 1 0-16,2-1 0 0,2 4 0 0,-5-2 0 15,1-3 0-15,-3 3 0 0,3-3 0 0,-1 3 0 16,1 1 0-16,-3 0 0 0,2 2 0 0,-3-2 0 16,0-1 0-16,1 0 0 0,1-3 0 0,3 3 0 15,-1-1 0-15,-2 1 0 0,2-1 0 0,-4-1 0 16,-1-3 0-16,1 2 0 0,-1-2 0 0,1 3 0 16,2-1 0-16,-3 2 0 0,1-1 0 0,0 1 0 15,3-1 0-15,-2 4 0 0,-1-1 0 0,1 2 0 16,2-2 0-16,-2 2 0 0,2-5 0 0,0 5 0 15,1 2 0-15,-3 1 0 0,2-2 0 0,1 0 0 16,-3 0 0-16,3 0 0 0,1 0 144 0,-1 0-16 16,-2-1-128-16,0-2-160 0,2-1 160 0,-4-3-208 0,4 2 208 0,0 1 0 15,-1-3 0-15,1 1 0 0,2 0 0 0,-1-1 0 16,-4 3 0-16,2 1 0 0,-5 2 0 0,5-1 0 16,-3-2 0-16,0 3 0 0,-3-5 0 0,0 5 0 15,0-2 0-15,2 3 0 0,-2-1 0 0,0 4 0 16,-1-1 0-16,1 0 0 0,0 1 0 0,0 0 128 15,0 1 0-15,1-1-128 0,2 3 0 0,2 0 0 16,-3 1 0-16,3 3 0 0,-2 1 0 0,-1-1 0 16,4-5 0-16,-3 4 0 0,1 2 0 0,1 0 0 15,0-4 0-15,-2 2 0 0,-3-1 0 0,3-1 0 16,-3-1 0-16,3 0 0 0,-4-6 0 0,2 2 0 16,1-1 0-16,-1 0 0 0,2 1 0 0,-1 2 0 0,0-1 0 0,3 1 0 15,-1 0 0-15,2-1 160 0,-2 0-160 16,2 1 128-16,-1 2-128 0,2 0 0 0,-2-1 0 0,0 2 0 15,2-2 0-15,0-1 0 0,-2-1 0 0,0-3 0 16,2-2 0-16,0 0 0 0,-1-1 0 0,1 2 0 16,-3-3 0-16,5-2 0 0,2 5 0 0,-4-3 0 15,3 0 0-15,-3 1 0 0,-1-1 0 0,1-3 0 16,-4 3 0-16,4-2 0 0,-4 1 0 0,1 2 0 16,2-4 0-16,-2 3 0 0,1-3 0 0,0 0 0 15,-2 1 0-15,4-3 0 0,-2 2 0 0,2-2 0 16,0 1 0-16,0-1 0 0,1 1 0 0,1 0 0 15,-2-2 0-15,5 0 0 0,0 1 0 0,0-1 0 16,2 2 0-16,1-1 0 0,-1 4 0 0,1-2-176 16,0-1 176-16,1 1 0 0,3-4 0 0,0 1 128 0,2-1-128 15,-3 0 128-15,3 0-128 0,0-4 128 0,0-10-128 0,-1 11-160 16,1-11 160-16,0 0-208 0,0 0 208 0,0 0-144 16,0 0 144-16,0 0-128 15,-7 7-432-15,7-7-80 0,0 0 0 0,-13-7-16 16,1-3-1904-16,-2-8-368 0,-7-11-80 0,-1-10-15264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9:04:27.38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11003 3278 12959 0,'0'0'576'0,"0"0"112"0,-2 13-560 0,0-1-128 15,2-12 0-15,-7 13 0 0,7-13 1264 0,-9 12 208 16,2-3 64-16,7-9 0 0,-14 8-224 0,14-8-32 16,-14 4-16-16,0 0 0 0,14-4-112 0,-15 3-32 15,1 0 0-15,2-3 0 0,12 0-160 0,-13 0-16 16,13 0-16-16,-14 0 0 0,2 0-608 0,12 0-128 15,0 0-32-15,-12-4 0 0,12 4 80 0,-11-6 16 16,4 2 0-16,7 4 0 0,-8-7 576 0,1 0 112 0,0 0 16 0,-3 3 16 16,2-3-176-16,8 7-32 0,-10-7-16 0,10 7 0 15,-7-7-400-15,7 7-80 0,-7-8-16 0,7 8 0 16,0 0 144-16,-1-10 32 0,1 10 0 0,0 0 0 16,8-11-112-16,3-2 0 0,3 2-16 0,0 0 0 15,4 0-176-15,0-1-128 0,1 0 144 0,0 1-144 16,-1 2 0-16,-2 2 0 0,0 0 0 0,-2 3 0 15,2 4 144-15,-7 0-144 0,-9 0 128 0,11 0-128 16,3 4 160-16,-2 1-160 0,-4 0 192 0,2 4-192 16,-1 2 160-16,-2 1-160 0,-2 4 128 0,-1 2-128 15,0 3 128-15,-1 0-128 0,-3-2 128 0,-3 2-128 16,-1 0 0-16,-3 0-144 0,-4-6 0 0,-1 3 0 16,-1-1 144-16,-1-3 0 0,2 0-144 0,-4-6 144 0,0 2 0 15,-2-3 0-15,4 0 0 0,-7-3 128 0,3-3 32 0,0 1 0 16,0-2 0-16,4 0 0 0,0-2 192 0,0 1 32 15,14 1 16-15,-11-4 0 0,11 4-16 0,-7-7 0 16,7 7 0-16,-4-10 0 0,4 10-64 0,0-10-32 16,0 10 0-16,0 0 0 0,0 0-288 0,4-12 0 15,-1 1-176-15,1-2 176 16,-1-1-704-16,1 2-16 0,0-1-16 0,0 1 0 16,2-2 144-16,-2 0 16 0,0-4 16 0,2 1 0 0,-1 2 368 0,2 1 64 15,3 0 128-15,-3 3-208 0,0 1-32 0,2 6 0 16,0-3 0-16,-9 7 0 0,11 2 240 0,-1 3-176 15,1 3 176-15,-2 4-160 16,0 7-272-16,-2 2-48 0,0 5-16 0,0 2 0 0,-4 0 240 0,1 0 32 0,-4-3 16 16,0-2 0-16,-4 1 208 0,1-2 0 0,-4 2-160 0,0-6 160 15,0-2 0-15,-1-3 0 0,1 0 0 0,-3-2 0 16,-1-2 0-16,11-9 0 0,0 0 0 0,-11 6 0 16,11-6 0-16,-12 5 0 0,12-5 0 0,-9-2 128 15,9 2-128-15,-10-9 0 0,6-4 144 0,4-1-11408 16,3-4-2272-16</inkml:trace>
  <inkml:trace contextRef="#ctx0" brushRef="#br0" timeOffset="905.25">11544 3387 12383 0,'0'0'1088'0,"0"0"-864"0,0 0-224 0,0-10 0 16,0 10 3440-16,0 0 640 0,1-10 128 0,-1 10 16 16,0 0-1600-16,0 0-336 0,0 0-64 0,13 2-16 0,0 2-768 0,0 0-160 15,0 0-16-15,-1 2-16 16,1 1-560-16,-2 0-112 0,-4-3-32 0,-7-4 0 0,11 7-336 0,-11-7-64 15,10 4-16-15,-10-4 0 0,0 0-128 0,0 0 0 16,0 0 0-16,0 0 0 0,0 0 0 0,0 0 0 16,-14 0 0-16,0-3 0 0,0 2 320 0,-1-2 48 15,1-1 0-15,0-2 0 0,3 1-128 0,-3 2-32 16,2-4 0-16,-2 3 0 0,2-3-208 0,1 0 128 16,2 1-128-16,9 6 0 0,-11-7 0 0,11 7 128 15,0 0-128-15,0 0 0 0,-9-5 176 0,9 5-16 16,0 0 0-16,-7-7 0 0,7 7-160 0,0 0 0 15,-7-7 0-15,0 0 0 0,7 7 0 0,-5-11 0 16,5 11 0-16,-4-10-176 0,4 1 176 0,2 1 0 0,0 0 0 16,-2 8 0-16,5-9 0 0,-5 9 128 0,14-9-128 0,-5 2 128 15,4 2-128-15,1 0 0 0,3 4 0 0,-4-2 0 16,0 6 0-16,1-2 0 0,4 2 0 0,-1 4 128 16,-2 0-368-16,2 1-64 0,-3 5-16 0,0-2 0 15,-3 3 64-15,0 0 0 0,-1 0 0 0,-3 4 0 16,0 0 48-16,-6 1 16 0,2 1 0 0,-6-1 0 15,2-1 192-15,-6 2-144 0,0-5 144 0,-6 3-128 16,1-1-32-16,-2-2 0 0,0-2 0 0,-4-2 0 16,0-3 160-16,-1 2 224 0,6-3-48 0,-1-3-16 15,0-1 32-15,0-1 16 0,0 0 0 0,3-2 0 16,-3 0-16-16,14 0 0 0,-14 0 0 0,14 0 0 16,-11-4 16-16,11 4 0 0,0 0 0 0,0 0 0 15,-9-7-80-15,9 7 0 0,0 0-128 0,0 0 192 0,0 0-192 0,0 0 0 16,7-14 0-16,2 3 0 15,0 0-480 1,0 1-144-16,2-1-16 0,-1-3-16 0,-1 3-1312 0,0-6-256 0,-2-1-48 0</inkml:trace>
  <inkml:trace contextRef="#ctx0" brushRef="#br0" timeOffset="1783.42">12196 3203 8399 0,'0'0'368'0,"0"0"80"0,0 0-448 15,0 0 0-15,0 0 0 0,0 0 0 0,0 0 1664 0,0 0 256 16,0 0 32-16,0 0 16 0,0 0-144 0,-7 11-32 16,7-11 0-16,-4 12 0 0,4-12 64 0,-4 13 0 15,1-1 0-15,3 1 0 0,0 0-1120 0,0 1-224 16,0-1-32-16,-3 3-16 0,2-2-208 0,-2 1-64 15,0 2 0-15,2-3 0 0,-6 0-192 0,0 1-160 16,-4-1 32-16,4-4 0 0,7-10 128 0,-14 12 0 16,-3-1 0-16,2-2 0 0,1-1 0 0,-4-4 176 15,-1 0-48-15,0 2 0 0,-1-3 320 0,2 1 48 0,-1-4 16 0,-1 0 0 16,-1 0 192-16,0 0 64 0,1-3 0 0,4 0 0 16,2-1-224-16,3 1-32 0,0-2-16 0,4-1 0 15,0-1 208-15,7 7 64 0,-7-11 0 0,4 0 0 16,3-4-272-16,3 1-48 0,1 0-16 0,0 0 0 15,2-3-208-15,5 2-32 0,5-3-16 0,4 0 0 16,1-1-176-16,4 3 0 0,3 0 0 0,-3 2 0 16,5 1 0-16,-5 1 0 0,3 3 0 0,-3 2 0 15,0 2 0-15,0 5 0 0,-1 2 0 0,-1 5-176 32,-2 3-224-32,0 1-48 0,0 3-16 0,-3 0 0 0,-2 0 464 0,-3 5 0 0,0 1-128 0,-2 1 128 15,0-3 0-15,-7 4-176 0,-1-1 176 0,-7-2-160 0,-3-2 160 16,-5-2-160-16,-1-1 160 0,-1-1-160 0,-3-2 160 15,-2-4 0-15,-2 0 0 0,0-3 0 0,-4-4 512 0,0 0 176 16,4-4 32-16,-1-3 16 0,-3 0 464 0,4 0 80 16,0 0 32-16,4-1 0 15,2 2-1616-15,3 2-320 0,12 4-64 0,0 0-16 0,-9-7 704 0,9 7 144 16,0 0 32-16,0 0 0 0,0 0 16 0,7 0 0 16,-7 0 0-16,14 0 0 0,0 3-192 0,0 1 0 15,-1-4 0-15,-1 3 0 0,2 1-384 0,-2-3 64 16,1 1 0-16,-2 2 0 15,0-4-416-15,-11 0-80 0,14 4-16 0,-3-1 0 16,-11-3-1136-16,11 4-224 0,-11-4-48 0</inkml:trace>
  <inkml:trace contextRef="#ctx0" brushRef="#br0" timeOffset="2520.67">12652 3263 18255 0,'0'14'800'0,"0"-3"176"0,0 0-784 0,0 6-192 15,-4-2 0-15,2 3 0 0,1 0 832 0,1 2 128 16,-4 2 32-16,4-1 0 0,0-2-448 0,0 5-96 16,0-2 0-16,0 2-16 0,1-2-16 0,-1-1 0 15,0 0 0-15,-1-3 0 0,-5-2 0 0,2-4 0 16,4-12 0-16,-11 9 0 0,11-9 192 0,-11 4 32 0,-6-4 16 0,2-4 0 16,1-5 1520-16,0-2 320 0,0-3 48 0,-2 0 16 15,2-4-1328-15,2-3-256 0,1-1-48 0,2 1-16 16,2 0-464-16,3 3-112 0,4-3-16 0,4-1 0 15,1 1-160-15,-1 3-32 0,1 0-128 0,4 2 192 16,1 1-192-16,1 4 144 0,3-3-144 0,0 4 128 16,-1 2-128-16,3 4 0 0,2 2-160 0,0 4 160 15,0 2-240-15,-1 3 48 0,1 0 16 0,-4 4 0 16,-6 0 176-16,2 3 0 0,0 1 0 0,-2 2 0 16,2-2 0-16,-6 2 0 0,0 0 0 0,-1-2 0 15,-3 0 0-15,-4 2 0 0,-3-3 0 0,0 0 0 16,0-3 0-16,-3-3 0 0,10-8 0 0,-12 10 0 15,-1-3 0-15,2 0-192 0,-3 0 192 0,3-4-192 16,11-3 192-16,-15 6 0 0,5-1 160 0,10-5-160 0,-11 4 208 0,11-4-48 16,-10 7-16-16,10-7 0 0,0 0-16 0,0 0 0 15,0 0 0-15,0 0 0 0,0 0-128 0,0 0 160 16,0 0-160-16,0 0 160 0,0 0 32 0,7-10 0 16,0-1 0-16,0 0 0 0,1-6 0 0,-1 2 16 15,0-3 0-15,-1 1 0 0,-2 2-208 0,0 2-288 16,0 2 64-16,2 3 16 15,-6 8-176-15,0 0-16 0,4-7-16 0,-4 7-18720 0</inkml:trace>
  <inkml:trace contextRef="#ctx0" brushRef="#br0" timeOffset="10750.53">5277 9250 32943 0,'7'17'2928'0,"-7"-17"-2352"16,6 4-448-16,-6-4-128 0,0 0 2656 0,6-15 512 16,-5-6 96-16,2-4 32 0,1-5-2720 0,1 0-576 15,2-2 0-15,2 2-160 0,2 0 160 0,3 3-128 16,7-2 128-16,-3 4-128 0,3 4 128 0,-3 4 0 16,3 3 0-16,1 2 0 0,6-1 192 0,0 2 64 15,4 1 0-15,0 2 16 0,7-3 176 0,-3 1 16 16,3 0 16-16,-2-1 0 0,-1 0 64 0,-1 0 16 15,-3-3 0-15,-3-1 0 0,3-2-288 0,0-1-48 0,3-3-16 0,-3 3 0 16,0-5-208-16,3 3 0 0,3-6 0 0,3 1 0 16,5 0 0-16,-4-3 0 0,2-4 0 0,-4-2-160 15,-1-3 160-15,-3-2 0 0,-1-3 0 0,0-1 0 16,1-4-160-16,-4 1 160 0,0-4-192 0,3 4 192 16,1 2 0-16,3 3 0 0,5 4 0 0,-3 5 0 15,-1 3 0-15,3 4 0 0,0 1 0 0,-4 2 144 16,0-2 96-16,-3 2 16 0,6-2 0 0,-4-1 0 15,1 0-128-15,3-3-128 0,1-2 176 0,6-4-176 16,4-3 0-16,-2-2 0 0,-1-7-240 0,-1 0 80 16,-3-2 160-16,-3-1 0 0,-2-6-144 0,1 3 144 15,-1-1 0-15,3-1 0 0,3 1 0 0,2 0 0 16,-2 0 0-16,2 3 0 0,-3 4 0 0,-1 1 0 0,-1 1 192 16,-1 3-64-16,1-1 0 0,-5 3 0 0,2 0 16 0,0-1 0 15,1 1 0-15,4-4 0 0,4-2 32 0,0-1 0 16,3-1 0-16,-3-6 0 0,2-2-176 0,-3-2 0 15,-3 0 0-15,0-3 0 0,1-4-128 0,2 0 128 16,2 3 0-16,8-2 0 0,2 6 0 0,-1 0 0 16,-3 2 0-16,-2-1 0 0,-2 2 0 0,-3 0 0 15,3-2 128-15,-2 3-128 0,5 0 256 0,1 1-16 16,5-1-16-16,-2-1 0 0,-6 1-96 0,-2-4 0 16,-5-3-128-16,-1-1 192 0,1-9-192 0,2-2 0 15,-3-6 0-15,4-3 0 0,3 0 0 0,2 0 0 0,2 0 0 16,-4-1 0-16,-3-3 0 0,-1 4 0 0,-2 3 0 15,-4 4 0-15,3 0 0 0,0 6 0 0,0 3 0 0,5 0 0 16,-1 6 0-16,-1 1 0 0,1 1 0 0,0 0 144 16,-4 4 112-16,-3-1 0 0,-4 1 16 0,2-3 0 15,-4 2-272-15,2-3 0 0,2-1 0 0,-2 1 0 16,1 0 0-16,2 4 0 0,0 0 0 0,-2 6 0 16,-2 1-144-16,-2 3 16 0,-4 4 0 0,-4 0 0 15,-3 0-16-15,-2 0 0 0,-7-3 0 0,2-2-15600 16,5-1-3136-16</inkml:trace>
  <inkml:trace contextRef="#ctx0" brushRef="#br0" timeOffset="13217.02">8909 5711 10591 0,'0'-15'464'0,"0"3"112"0,0 0-576 0,-2 1 0 0,1 0 0 0,1 11 0 0,0-10 1920 0,0 10 256 15,0 0 64-15,0 0 16 0,0 0 1088 0,0 0 224 16,0 0 32-16,0 0 16 0,0 0-1184 0,0 0-256 16,8 6-32-16,-8-6-16 0,6 11-1216 0,-6-11-240 15,0 14-48-15,0 0-16 0,0 1-384 0,-3 2-80 16,-1 1-16-16,-3-3 0 0,3 2-128 0,1-4 0 16,-1-1-192-16,-3 2 192 0,1 0 0 0,1-1 0 15,2-1 0-15,-4 2 0 0,3 1 0 0,-2-1 0 16,2 5 0-16,-3-3 192 0,3 4-192 0,0 1 0 15,-3 1 144-15,0 2-144 0,0-3 0 0,0 4 0 16,0-3 0-16,0 6 0 0,0-3 0 0,3 0 0 0,-2 0 0 16,1-1 0-16,-1-2 0 0,2-1 0 0,1-3 0 0,2 0 0 15,-2-1 0-15,3-2 0 0,3 1 0 0,-3-2-128 16,1 0 128-16,-1 2 224 0,3-3-48 0,-3-1-16 16,3-1-160-16,1 1 0 0,-1-3 0 0,-3-9-176 15,1 12 176-15,-1-12 0 0,3 11 0 0,-3-11 0 16,0 0 0-16,0 0 192 0,0 0-32 0,0 0-16 15,0 0 32-15,0 0 0 0,0 0 0 0,0 0 0 16,0-11 416-16,-4-3 96 0,4-9 16 0,-3 0 0 16,3-4-464-16,-3-1-96 0,3-4-16 0,0-3 0 15,0-1-128-15,0-3 0 0,0 0 144 0,3 3-144 16,-3 1 128-16,3 2-128 0,-3 0 128 0,4 3-128 16,-1 1 128-16,1-1-128 0,3 7 128 0,-3-1-128 15,-1 4 144-15,1-1-144 0,0 5 192 0,0 3-192 16,2 2 144-16,-5 1-144 0,2 1 0 0,-3 9 144 0,0 0 96 0,0 0 16 15,0 0 0-15,0 0 0 0,0 0-256 16,0 0 0-16,0 0 0 0,0 0 0 0,0 0 0 0,0 0-128 16,0 0 128-16,0 0-208 0,0 0 208 0,3 11-144 15,-3 1 144-15,0-1-128 0,0 5-64 0,1 0 0 16,2 1 0-16,-3 3 0 0,0 1 192 0,3 1-160 16,-2 2 160-16,2-4-160 0,-3 3 160 0,3-2 0 15,-3-3 0-15,0 3 0 0,0 0 0 0,0 1-208 16,0-4 80-16,0 0 128 0,0-1 0 0,0-2 0 15,-3 2 0-15,0-5 0 0,2 1 0 0,1-13 0 16,0 0 0-16,-3 11 0 0,3-11 0 0,0 0 0 16,0 0 144-16,0 0-16 0,0 0-128 0,0 0 0 0,0 0 128 15,0 0-128-15,-7-11 176 0,7-3-48 0,-3 0 0 16,3-1 0-16,3-2 32 0,0-1 0 0,1-3 0 0,-1 0 0 16,4 0 64-16,-3-4 16 0,3-4 0 0,0-3 0 15,-3-2-240-15,-1 0 128 0,1-1-128 0,-1 1 0 16,1-3 0-16,-1 3 0 0,-2-2 0 0,2 2 0 15,-3 1 0-15,1-3 128 0,2 1-128 0,-3 0 0 16,0 2 0-16,0 5 0 0,-3 0 0 0,2 6 0 16,-5 1-128-16,5 5 128 0,-3 2-192 0,-3 7 192 15,7 7-192-15,-14-2 192 0,3 4-192 0,-2 5 192 32,2 5-448-32,0 3 32 0,-3 9 0 0,3 5 0 15,1 7-144-15,6 6-16 0,0 4-16 0,4 4 0 0,4-1 592 0,3 5 0 0,0 3 0 0,4 3 192 16,-1-1-64-16,-3 1 0 0,4-4 0 0,-3-2 0 0,2-4-128 15,-3-3 160-15,-6-2-160 0,5-6 160 0,-5-3-160 16,2-2 0-16,-3-6 0 0,0-3-176 0,0-4 176 0,0-5 0 16,0-2 128-16,0-14-128 0,0 0 144 0,0 0-144 15,0 0 192-15,0 0-192 0,-11-14 576 0,-3-12 16 16,4-8 0-16,-2-19-14656 16,-5-15-2928-16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9:05:12.23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4964 8662 5407 0,'0'0'240'0,"-14"-7"48"0,0-1-288 0,-3-4 0 0,5 3 0 0,-5-1 0 0,3 2 3984 0,3-4 752 16,-3 3 128-16,3 0 48 16,4 2-4272-16,-3 0-832 0,4 0-192 0,-1 0-16 15,7 7-16-15,-9-4 0 0,9 4 0 0,-11-5 0 0,-1 3 928 0,12 2 192 16,-14 0 48-16,0-2 0 0,3 2 96 0,-3 0 32 15,3 2 0-15,-3-2 0 0,0 2 400 0,0-2 96 16,-1-2 16-16,1 0 0 0,0 0 64 0,0 2 16 16,0 0 0-16,0 4 0 0,2-4-128 0,12 0 0 15,-13 2-16-15,13-2 0 0,-11 2-448 0,11-2-96 0,-14 3-16 0,14-3 0 16,0 0-448-16,0 0-80 0,0 0-32 0,0 0 0 16,0 0-208-16,0 0 144 0,0 0-144 0,0 0 128 15,0 0 32-15,0 0 0 0,0 0 0 0,0 0 0 16,0 0-160-16,0 0 160 0,0 0-160 0,0 0 160 15,0 0-160-15,0 0 0 0,0 0 0 0,0 0 0 16,10-3 416-16,-10 3 0 0,7-2 0 0,-7 2 0 16,0 0-224-16,8-2-32 0,-8 2-16 0,0 0 0 15,10-4 16-15,-10 4 0 0,11 0 0 0,-11 0 0 16,10-1-160-16,1 1 0 0,-3 0 0 0,-8 0 0 16,13 3 128-16,-5-1-128 0,-8-2 128 0,12 4-128 15,0-1 192-15,-1-1-32 0,-2 0-16 0,0 1 0 16,-9-3-144-16,14 4 0 0,0 1 0 0,-3-1 128 15,1 1-128-15,-3 0 0 0,2-3 0 0,3 3 0 16,0-1 0-16,-1 0 0 0,-1 1 0 0,1-2 0 0,0 1 0 0,0 3 0 16,0-2 192-16,0 2-64 0,-2-3-128 0,3 1 0 15,0 1 0-15,1-1-176 0,-1 0 176 0,1-1 0 16,3 0 0-16,-1 2 0 0,-2-5 0 0,-2 5 0 16,2-6 128-16,-1 1-128 0,0 2 0 0,-4-3 0 15,1 0 0-15,-11 0-128 0,11 0 128 0,0 0 128 16,3 0-128-16,-4 0 176 0,1 0-176 0,-11 0 192 15,11 0-192-15,-11 0 192 0,12 0-192 0,-12 0 0 16,11 0 0-16,-11 0 0 0,12 3 0 0,-12-3 0 16,11 0 0-16,-2 1 0 0,-9-1 0 0,9 4 0 15,1 2 0-15,-10-6 0 0,11 2 0 0,1 3 0 16,-12-5 0-16,9 7-176 0,2-3 176 0,-11-4 0 0,9 4 0 0,1 2 0 16,-10-6 0-16,9 4 0 0,2-3 128 0,-11-1-128 15,0 0 0-15,12 3 0 0,-1 0 0 0,-1 1-192 16,-10-4 192-16,11 3 128 0,0-3-128 0,0 1 176 15,-1 2-176-15,-10-3 128 0,14 3-128 0,-3-2 128 16,0 3-128-16,3-1 0 0,0 0 0 0,-3-2-176 16,3 1 176-16,-3 2 0 0,6-4 0 0,-3 1 0 15,4 2 0-15,-3-3 0 0,2 0 0 0,-2 0 0 16,2 0 0-16,-2 0 0 0,4 0 128 0,-3 0-128 16,2-3 0-16,-2 3 0 0,0 0 0 0,0 0-128 15,-2-1 128-15,0-3 0 0,-3 1 0 0,1 3 0 16,1-4 0-16,-1 2 0 0,0 1 0 0,-1 1 0 15,-1-4 160-15,1 4-32 0,-3-3-128 0,2 3 192 16,0 0-192-16,-10 0 0 0,11 0 0 0,0 3 0 16,-1 1 0-16,1-3-128 0,0 2 128 0,-3 0-208 0,2 0 208 0,0 1 0 15,1-3 0-15,-11-1 160 0,11 3-160 0,-1 0 0 16,-2 1 0-16,-8-4 0 0,11 3 0 0,-1-2 0 16,-2 2 0-16,2-3-176 0,0 0 176 0,-10 0 144 15,11 0-16-15,0-3-128 0,3 2 144 0,-4 1-144 16,1-3 0-16,-2 3 144 0,-9 0-144 0,11-4 192 15,1 1-192-15,-3-1 192 0,0 0 16 0,-2 1 16 16,2-3 0-16,0 2 0 0,1 0-224 0,1 0 0 16,-2 1 128-16,0 0-128 0,3-3 0 0,-3 4 128 15,4-1-128-15,-1 0 0 0,2 2 0 0,-2 1 0 0,-1-3 0 16,0 3 0-16,0-1 0 0,2 1 0 0,-2-3 0 16,-3 3 0-16,2-3 0 0,-2 2 0 0,2 1 0 0,-10 0 0 15,10-6 0-15,-3 5 0 0,-7 1 0 16,7-6 0-16,1 2 0 0,-8 4 0 0,7-4 128 0,-7 4-128 15,7-7 176-15,0 3-176 0,1 1 192 0,-8 3-192 16,0 0 0-16,10-4 0 0,0-1 0 0,-2 4 0 16,2 0 0-16,1 1 0 0,-1-3 0 0,1 6 0 15,0-2 0-15,0 2 0 0,3-3 0 0,-3 3 0 16,1-1 0-16,0 0 0 0,1-2 0 0,-1 0 0 16,2 0-128-16,-3 0 128 0,3 0 0 0,-3 0-144 15,3 0 144-15,-3 0 0 0,1 0 0 0,-1-2 128 16,0 2-128-16,-1 0 0 0,-10 0 0 0,11 0 0 15,-1-1 0-15,1 1 0 0,-1-1 0 0,-2 1 0 16,2 0 0-16,-3-3 0 0,-7 3 0 0,8-3 0 0,2-1 0 0,-2 1 0 16,2 2 0-16,0-4 0 15,-3 3 0-15,1-3 0 0,-1 0 0 0,0 1 128 0,0 0-128 0,0-1 0 16,0 0 0-16,-7 5 0 0,7-7 160 0,0 1-32 16,-2 1-128-16,2-2 192 0,0 3-192 0,0-1 128 15,0 3-128-15,0-3 0 0,-7 5 0 0,7-7 0 16,0 2 0-16,-7 5 0 0,7-7 0 0,-3 1 144 15,0-1-144-15,2 0 192 0,-2 2-192 0,-4 5 128 16,3-7-128-16,1 1 128 0,3-1 0 0,-7 7-128 16,7-7 192-16,-3 2-64 0,3-2-128 0,-7 7 0 15,3-6 0-15,1-1 128 0,3 0-128 0,-3 0 0 16,2 0 0-16,2 3 0 0,-1-3 0 0,-3 2 0 16,-4 5 128-16,7-6-128 0,3-1 0 0,-3 1 192 0,0 2-192 15,-1 0 192-15,1-1-192 0,-7 5 128 0,7-5-128 0,0 1 128 16,0 0 0-16,-7 4-128 0,9-3 192 0,0-1-64 15,-2 1-128-15,-7 3 0 0,11-4 144 0,-11 4-144 16,10-3 0-16,-3 0 0 0,0 2 0 0,-7 1 0 16,9-4 0-16,0 1 0 0,0-1 0 0,0 1 0 15,1-1 0-15,1 1 144 0,-2-1-144 0,3-2 0 16,-4 2 0-16,2 0 0 0,-1 0 0 0,3 1 0 16,-1-4 0-16,3 3 0 0,-3-3 0 0,3 1 0 15,0 1 0-15,-2-1 0 0,2-1 0 0,-1 0 0 16,-1 0 0-16,1-1 128 0,-2 0-128 0,0-2 0 15,0-1 0-15,-1-3 0 0,-2 1 0 0,2-2 0 16,-3-2 0-16,0 2 0 0,0-1 0 0,-3 0 0 16,0-2 0-16,-1 0 128 0,0 1-128 0,-2-1 0 15,2 0 0-15,-3 1 0 0,3 2 0 0,-3 1 0 0,0-2 0 0,0 2 0 16,0 0 0-16,0-1 0 0,0 1 0 0,0 2 0 16,0-1 0-16,0 0 0 0,0 0 0 0,0 1 0 15,0 1 0-15,0 0 0 0,0 0 0 0,1 1 0 16,2 2 0-16,0-2 0 0,1 0 0 0,0 2 0 15,-1-2 0-15,-1 3 0 0,-2 7 0 0,5-8 0 16,-1-2 0-16,-1 3 0 0,1-1 0 0,-4 8 0 16,4-10 0-16,1 0 0 0,0 2 0 0,-3-3 0 15,0 1 160-15,1 2-160 0,-3-2 0 0,0 0 0 16,0-1 0-16,0 0 0 0,0 0 0 0,0 0 0 16,0-2 0-16,0 0 0 0,0 1 0 0,0 1 0 15,0 0 0-15,0 4 0 0,4-5 0 0,-1 3 0 0,-1 0 0 16,0-3 0-16,1 1 0 0,1-1 0 0,0-1 0 15,-1 1 128-15,1 1-128 0,-4-1 0 0,0 1 0 0,0-1 0 16,3 1 0-16,-3-3 0 0,0-1 0 0,-3 1 0 16,3-4 0-16,-4 1 0 0,1-1 0 0,-1 0 0 15,-1 0 0-15,1 0 0 0,-1 1 0 0,5-1 0 16,-4 4 0-16,1-4 0 0,3 1 0 0,-4 2 0 16,4-3 0-16,-3-2 0 0,1 3 0 0,2 1 0 15,0-2 0-15,0-1 0 0,0 6 0 0,0-4 0 16,0 1 0-16,0 0 0 0,0 0 0 0,0 0 0 15,2 0 0-15,-2 2 0 0,0-2 0 0,0 0 0 16,0 2 0-16,0 1 0 0,0-1 0 0,0 0 0 16,0-2 0-16,-2 1 0 0,0 1 0 0,-1-3 0 0,1-1 0 15,0 0 0-15,-2 0 0 0,1 4 0 0,3-3 0 16,-4 2 0-16,4-2 0 0,-3 2 0 0,1 0 0 0,0 1 0 16,-1 0 0-16,3 0 0 0,0 0 0 0,-2 0 0 15,2 0 0-15,-2 3 0 0,2-3 0 0,-3 3 0 16,3-3 0-16,-1 3 0 0,0-3 0 0,-1 3 0 15,2-3 0-15,0 2 0 0,0-1 0 0,0-1 0 16,0 2 0-16,0-2 0 0,0-2 0 0,0 3 0 16,0-1 0-16,2 3 0 0,-1-3 0 0,-1 2 0 15,1-1 0-15,2-1 0 0,-3 0 0 0,-3-1 0 16,3 1 0-16,-1 0 0 0,0 0 0 0,-1-3 0 16,2 2 0-16,-4 0 0 0,1-1 0 0,0 1 0 15,3 0 0-15,-1 1 0 0,-2 0 0 0,3 0 0 16,0-3 0-16,-3 2 0 0,2 0 0 0,1 1 0 0,0-3 0 0,0 2 0 15,0-5 0-15,0 3 0 0,1 1 0 0,2-1 0 16,-3-1 0-16,3 2 0 0,-2-2 0 0,2 0 0 16,0 1 0-16,-3 1 0 0,1-2 0 0,2 2 0 15,-3-2 0-15,0-1 0 0,2-1 0 0,-2 2 0 16,1 1 0-16,0-1 0 0,2 0 0 0,-3-3 0 16,2 3 0-16,0-3 0 0,-2 3 0 0,3 0 0 15,-1 0 0-15,3 0 0 0,-3-2 0 0,0 2 128 16,1 3-128-16,-2-3 0 0,2-2 0 0,-1 2 0 15,-2 3 0-15,1-6 0 0,0 0 0 0,2 1 0 16,-3 1 0-16,0-1 0 0,0-1 0 0,0-1 0 16,0 1 0-16,0-3 0 0,-3 4 0 0,2-3 0 15,0-2 0-15,-1 1 0 0,2-1 0 0,-4 0 0 0,4 0 0 16,-3 0 0-16,3-1 0 0,0 1 0 0,0 1 0 0,3 2 0 16,-3 1 0-16,0-3 0 0,0 2 0 0,1-1 0 15,2 0 0-15,-3 0 0 0,2 2 0 0,-1-1 0 16,3 1 0-16,-4 3 0 0,4-3 0 0,-4 3 0 15,3-1 0-15,1 2 0 0,-1 2 0 0,-3-1 0 16,2-1 0-16,-2 1 0 0,2 0 0 0,-2-2 0 16,3 3 0-16,-3-3 0 0,-3 1 0 0,3 2 0 15,0-3 0-15,3 4 0 0,1-4 0 0,-4 1 0 16,2 6 0-16,-1-3 0 0,3 0 0 0,-4 1 0 16,4 1 0-16,-1 1 0 0,-1-1 0 0,0 0 0 15,1 4 0-15,1-4 0 0,-1 0 0 0,-1 3 0 16,2-2 0-16,-1 2 0 0,-1-3 0 0,3 1 0 0,-3 0 0 15,3 1 0-15,-3-1 0 0,3-1 0 16,-3 1 0-16,-2-2 0 0,4 0 0 0,-4 0 0 0,2-1 0 0,-1 1 0 16,1 0 0-16,0 1 0 0,0 1 0 0,1 1 0 15,-1-4 0-15,3 3 0 0,-3-3 0 0,0 3 0 16,3-2 0-16,0 2 0 0,-3 0 0 0,3 0 0 16,-1 0 0-16,0-3 0 0,1 0 0 0,1-3 0 15,0 5 0-15,1-1 0 0,0 0 0 0,0 1 0 16,4-2 0-16,-3 1 0 0,5 0 0 0,-2-1 0 15,0-2 0-15,0 2 0 0,-1 0 0 0,1 0 0 16,-1 1 0-16,-2-1 0 0,3 0 0 0,-1 1 0 16,-3-1 0-16,4 2 0 0,0-2 0 0,2 1 0 15,2-1 0-15,-1 0 0 0,0-2 0 0,0 0 0 0,1-2 0 16,-1 4-144-16,4-3 144 0,-1 5 0 0,1-2 0 0,0 3 0 16,0-2 0-16,1 2 0 0,-3 1 0 15,0 2 0-15,2-3 0 0,-2 1 0 0,-2 2 0 0,2-2 0 16,-2 3 0-16,-3-1 0 0,0 1 0 0,2-3 0 15,-5-1 0-15,2 1 0 0,1-1 0 0,-1 0 0 16,1 0 0-16,-3-1 0 0,3 0 0 0,2 1 0 16,-2-5 0-16,4 2 0 0,5 0 0 0,-2 3 0 15,1-1 0-15,2 3 0 0,3 0 0 0,1 2 0 16,0 0 0-16,0 1 0 0,-4 1 0 0,2 0 0 16,-3 1 0-16,1-1 0 0,-3 0-144 0,-2 3 144 15,1 0 0-15,-2 0-144 0,2-1 144 0,-3 1 0 16,4-2 0-16,0 1 0 0,0-4 0 0,3 3 0 0,-3 0 0 15,3 1-128-15,-3-1 128 0,7 1 0 0,3-2 0 0,-2 1 0 16,5-1 0-16,-2-2 0 0,6 3 0 0,1-3 0 16,4 3 0-16,-1 1 0 0,-3 0 0 0,0 3 0 15,-1 3 0-15,-3-1 0 0,0-1 0 0,0 0 0 16,-4 2 0-16,1-1 0 0,-4-2 0 0,3 0 0 16,-1 0 0-16,1 0 0 0,-1-2 0 0,-1 2 0 15,1-4 0-15,3 1 0 0,-2-1 0 0,1 1 0 16,0-1 0-16,-1 0 0 0,-3 1 0 0,3-1 0 15,-3 3 0-15,0 1 0 0,3 1 0 0,1 3 0 16,3-2 0-16,-1 0 0 0,0 2 0 0,-1 2 0 16,-2-5 0-16,-1 2 0 0,1-3 0 0,-6 2 0 15,2-2 0-15,-3 0 0 0,1-2 0 0,-1 2 0 16,0-4 0-16,-3 4 0 0,3-3 0 0,-2 0 0 16,-1 2 0-16,2-3 0 0,-1 1 0 0,0 3 128 0,-3-4-128 15,1 3 0-15,-2-1 0 0,3 2 0 0,3-4 0 0,0 3 0 16,-1-1 0-16,-1 2 0 0,1 0 0 0,-2 0 0 15,1 0 0-15,1 0 0 0,-1 0 0 0,1 0 0 16,-1 0-128-16,0 0 128 0,-4-3 0 0,2 2 0 16,-3 1 0-16,-2 0 0 0,1 0 0 0,-2-3 0 15,0 3 0-15,0-3 0 0,-1 2 0 0,1 1 0 16,-11 0 0-16,10 0 0 0,1 0 0 0,0 0 0 16,-2 0 0-16,0 1 0 0,-9-1 0 0,14 3 0 15,-4 0 0-15,1-2 0 0,-3 2 0 0,-8-3 0 16,12 2 0-16,-3 0 0 0,1 1 0 0,-10-3 0 15,13 2 0-15,-13-2 0 0,0 0 0 0,9 0 0 16,-9 0 0-16,0 0 0 0,12 0 0 0,-12 0 0 0,0 0 0 0,11 0 0 31,-11 0-384-31,10 0-112 0,-10 0-16 0,0 0 0 0,11 0 704 0,-11 0 128 0,11 1 16 0,-11-1 16 16,0 0-592-16,12-3-112 0,-12 3-32 0,12-5-15680 16,-6-1-3136-16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9:05:51.8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19538 1529 10991 0,'0'0'480'0,"0"0"112"0,0 0-464 0,0 0-128 16,0 0 0-16,0-9 0 0,0 9 1584 0,0 0 288 16,0 0 64-16,0 0 16 0,0 0-576 0,0 0-112 15,-2 10-32-15,0 8 0 0,2 7 416 0,-3 3 80 16,2 6 0-16,0 8 16 0,-1 1-144 0,2 3-16 15,2 5-16-15,-1 5 0 0,0 1-288 0,2 7-64 0,-3 0-16 0,4 3 0 16,-1 2-480-16,-1 2-80 16,3-3-32-16,-1 6 0 0,3 1-336 0,-3 3-64 0,3-5-16 0,-2 1 0 15,0-6 16-15,2 0 0 0,-1-4 0 0,1-1 0 16,0-5 48-16,-2-6 16 0,2-5 0 0,-1-10 0 16,-1-9 368-16,2-8 64 0,0-6 0 0,2-8 16 15,2-5-80-15,8-3 0 0,11-10-16 0,9-7 0 16,11-12 0-16,10-4 0 0,5-1 0 0,9-6 0 15,4 1-352-15,5 4-64 0,2 5-16 0,-3 6 0 16,-4 1-192-16,-1 4 128 0,-1 1-128 0,-3 5 0 16,-2 4 0-16,-10 4 0 0,-4 0 0 0,-4 4 0 31,-3 2-592-31,-8 1-224 0,-7-6-32 0,-6 5-13824 0,-1 1-2768 0</inkml:trace>
  <inkml:trace contextRef="#ctx0" brushRef="#br0" timeOffset="483.5">19791 2187 18479 0,'0'0'1648'0,"0"0"-1328"0,0 0-320 0,0-14 0 16,1 3 896-16,-1 11 128 0,6-12 0 0,-2 5 16 15,4 2-704-15,2 3-144 0,1 2-16 0,6 2-16 16,1 3 512-16,3 0 96 0,0-3 32 0,5-2 0 15,5 0 352-15,2-7 64 0,11-2 0 0,4-2 16 0,5-5-32 0,5 0-16 16,-1-7 0-16,1 0 0 0,2-3-608 0,-3 4-128 16,-4-3-32-16,-4 0 0 0,-1-3-624 0,-7 7-128 15,-2 3-32-15</inkml:trace>
  <inkml:trace contextRef="#ctx0" brushRef="#br0" timeOffset="883.13">19552 1228 5407 0,'0'0'480'0,"10"0"-480"0,1 1 0 0,0 2 0 0,-11-3 3216 0,0 0 560 0,0 0 96 0,9 0 32 16,-9 0-1136-16,7 3-208 0,-7-3-64 0,7 7 0 16,-2-3-448-16,2 3-112 0,-1-3-16 0,1 3 0 15,3-3 384-15,-1-1 80 0,7-2 16 0,5-2 0 16,4-3-960-16,7-2-192 0,7-1-32 0,7-5-16 15,8-9-512-15,7-4-112 0,13-6 0 0,0 5-16 16,6 0-416-16,-2 6-144 0,1 3 0 0,-2 3 144 0,-7 3-144 0,1 4 128 16,3 3-128-16,-3 4 128 15,-4 7-480-15,-2 1-96 0,-5 5-32 0,-3-2 0 16,-7 0-1568-16,-8 1-304 0,-3-1-64 0,-3 1-16928 16</inkml:trace>
  <inkml:trace contextRef="#ctx0" brushRef="#br0" timeOffset="2099.21">21425 1146 8751 0,'0'0'384'0,"0"0"80"0,0 0-464 0,0 0 0 0,0 0 0 0,0 0 0 16,0 0 1536-16,5 11 224 0,2-3 32 0,0 5 16 16,-3 1 224-16,3 1 32 0,0-1 16 0,0 1 0 15,-1 3-336-15,2 3-64 0,0 3-16 0,-1-2 0 16,2 6-784-16,1 1-176 0,3 6-16 0,1 4-16 15,0 2 0-15,-1 2 0 0,4-1 0 0,-2 4 0 0,2 1-144 0,-1 9-16 16,3 5-16-16,-4 9 0 0,3 5-128 0,-1 4-32 16,1 2 0-16,-4-1 0 0,4 1-16 0,-4 1 0 15,1 0 0-15,-4-4 0 0,2-5-160 0,-5-5-32 16,2-5-128-16,-3-9 192 0,0-8-192 0,-3-4 0 16,3-6 0-16,-4-8 0 0,1-7-176 0,-3-5 176 15,5-3-160-15,-6-13 160 0,0 0-384 0,0 0 32 16,0-18 0-16,0-7 0 15,-3-9-160-15,-1-3-48 0,-3-8 0 0,0-2 0 0,0-8 416 0,-3 0 144 16,2-5 0-16,-3 1-144 0,-3-4 144 0,0 2 0 16,0-6 0-16,0 2 0 0,3 1 0 0,-3-1 0 0,3 3 0 15,0-1 128-15,0 3-128 0,-2-4 176 0,-1 0-176 16,2-3 192-16,2 6-16 0,-4-3 0 0,3 1 0 0,-5 4 0 16,2 4-32-16,0 7 0 0,1 5 0 0,1 8 0 15,3 3 80-15,2 4 16 0,2 7 0 0,1 6 0 16,1 4 112-16,3 11 32 0,0 0 0 0,7-7 0 15,3 7 1024-15,1 0 224 0,3 3 32 0,-1 2 16 16,4 5-672-16,-2 0-144 0,4 4-32 0,0 1 0 16,1 3-496-16,6 3-96 0,0 4-32 0,2 3 0 15,0 4-208-15,1 1 176 0,3 7-176 0,0 1 160 16,3 0-160-16,1 3 192 0,3 4-192 0,0 2 192 16,0 3-192-16,0 4 0 0,0-4 0 0,-5 4 0 15,1 0 0-15,-6 0 0 0,2 3 0 0,-1-1 0 16,1-2 0-16,-3-1 0 0,1-3 144 0,-1-2-16 15,-3-2-128-15,2-3 0 0,-2-7-176 0,0-3 176 16,-1-6 0-16,1-3 0 0,-4-8 0 0,4-5 0 0,-3-8 128 0,2-3-128 16,-3-4 144-16,1-7-144 0,0-8 0 0,-1-3 0 15,0-4-208-15,-3-2 64 0,-1-7 144 0,1-3 0 16,0 2 0-16,-3-9 0 0,2-8 0 0,1-6-160 16,-4-2 160-16,0-5-208 0,-3-5 208 0,-2-5 0 15,-4-3 0-15,-1-7-144 0,-4-3 144 0,0-7 0 16,-7-4-144-16,-1 1 144 0,-2-1 0 0,-1 0-176 15,0 3 176-15,1 2-128 16,-1-4-832-16,4 9-144 0,0 9-48 0,-3 1 0 16,2 6-3136-16,-3 7-640 0,5 8-128 0,5 10-9184 0</inkml:trace>
  <inkml:trace contextRef="#ctx0" brushRef="#br0" timeOffset="2816.66">23509 805 2639 0,'4'-12'240'0,"-4"1"-240"16,-2-2 0-16,0 2 0 0,-3-3 1376 0,5 14 224 16,-5-8 64-16,5 8 0 0,-6-7 240 0,6 7 48 15,0 0 16-15,-3 18 0 0,3 4 1232 0,2 10 240 16,-1 6 48-16,1 5 16 0,0 0-1248 0,-2 6-240 16,0 5-48-16,2 6-16 0,1 3-624 0,-1 7-128 0,3 5-32 15,-3 3 0-15,3 0-320 0,-3 0-64 16,3-1-16-16,-1 0 0 0,3-1-144 0,0 2-48 0,0 0 0 0,1-2 0 15,2-3-288-15,0-2-64 0,-2 1-16 0,3-1 0 16,3-3-48-16,3-4-16 0,5-3 0 0,-1-5 0 16,1-10 160-16,3-8 16 0,3-8 16 0,3-10 0 15,0-8 240-15,2-12 32 0,5-11 16 0,6-12 0 16,4-12-432-16,5-10-192 0,4-8 160 0,0-4-160 16,3-7 208-16,-2-3-48 0,2-1-16 0,-5-6 0 15,-4-3-144-15,-1-1 0 0,3-4 0 0,-2-3 0 16,-4-4 0-16,-1-3 0 0,-3-9 0 0,-8 0 0 15,-6-4 0-15,-5-2 0 0,-4-2-144 0,-8-2 144 16,-5-4 0-16,-7 4 0 0,-10 1 0 0,-6 0 0 0,-9 0 0 0,-8 6-128 16,-4 7 128-16,-8 9 0 0,-6 2-192 0,-2 8 64 15,0 4 128-15,-11 12-208 0,-5 12 208 0,-6 15 0 16,1 17 0-16,-1 14 0 16,0 17-528-16,3 14-64 0,1 18-16 0,-4 11 0 15,-6 7 144-15,2 5 16 0,5 10 16 0,6 4 0 16,5 0-80-16,4 1 0 0,2-3-16 0,0-14 0 15,-3-10-1376-15,0-10-272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5T18:22:49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15296 10641 48543 0,'0'0'2160'0,"0"0"432"0,0 0-2080 16,0 0-512-16,0 0 0 0,-12 7 0 16,1 1-400-16,11-8-192 0,0 0-48 0,-12 7 0 0,4 0 640 0,8-7 0 15,0 0 0-15,0 0 128 0,0 0-128 0,0 0 0 16,0 0-160-16,0 0 160 0,0 0 0 0,6 7 0 15,-6-7 0-15,9 7 160 0,-2-3-160 0,2-1-224 16,1-1 48-16,-10-2 16 0,0 0 288 0,0 0 48 16,0 0 16-16,0 0 0 0,9 0-192 0,-9 0 160 15,0 0-160-15,7 9 160 0,-7-9-160 0,4 12 0 16,1 1 0-16,-3 6 0 0,3 1-224 0,-3 3 80 0,3 0 16 0,-1 3 0 31,1-1-688-31,0 0-128 0,-3-4-16 0,3-3-16 0,-1-4 832 0,-4-3 144 0,0-11 0 0,0 0 128 16,0 0 416-16,-11-14 96 0,-6-14 0 0,-3-17 16 31,-8-14-1264-31,-4-20-256 0,-7-10-48 0,-3-12-16 16,-1-7-992-16,3-3-208 0,5-4-48 0,0 8 0 0,6 8 1824 0,0 10 352 0,4 3 0 0,4 9 160 15,7 6 1248-15,3 12 256 0,6 13 64 0,5 11 0 16,6 13-640-16,6 10-112 0,7 10-16 0,8 12-16 16,10 12-496-16,9 17-80 0,18 14-32 0,1 13 0 15,6 9-208-15,1 6-128 0,-1 4 160 0,-3 4-160 16,-1 0 432-16,-3-5-16 0,3-5 0 0,-2-6 0 15,-5-9-96-15,-7-11-32 0,-5-13 0 0,-9-9 0 16,-7-12-64-16,-4-6-16 0,-7-9 0 0,1-7 0 0,-4-5 432 0,-1-11 96 16,-2-4 16-16,-1-5 0 0,0-9-112 0,0-5-32 15,-2-8 0-15,5-5 0 0,-1 0-304 0,3-7-64 16,3 0-16-16,6 3 0 0,4 3-224 0,9 6 144 16,8 0-144-16,2 1 128 0,8 6-128 0,2 8-144 15,7 9 144-15,10 8-208 0,9 11 64 0,5 7 16 16,4 11 0-16,0 12 0 0,0 11 128 0,5 12 128 15,12 7-128-15,-3 5 176 0,-2 5-48 0,-2 5 0 16,-7 3 0-16,-1 1 0 0,1-4-128 0,-13-4 0 16,-5-4 0-16,-10-9 0 0,-7-9-144 0,-5-10-16 15,-6-7 0-15,-4-11 0 0,-3-7-32 0,-6-4 0 0,-1-9 0 0,-7-2 0 16,-4-4 192-16,-1-1 0 0,-4-4 0 0,2 2 0 16,-2-9 224-16,0 3 32 0,3 2 0 0,-4 1 0 15,3-3-80-15,3 7-16 0,4 0 0 0,7 10 0 16,4 4-160-16,17 4 0 0,13 6 0 0,7 11 0 15,5 9-272-15,9 12 64 0,9 6 16 0,7 9 0 16,4 5-16-16,1 2 0 0,-5 3 0 0,4-3 0 16,5-1 32-16,-9-7 16 0,-10-13 0 0,-11-8 0 15,-8-13-224 1,-10-9-64-16,-4-9 0 0,-8-15 0 0,-10-10 272 0,-3-14 176 0,-3-8-208 0,-7-14 80 16,-11-10 128-16,-4-8 256 0,-7-12-64 0,-7-2-16 15,-3-3 144-15,-1 4 16 0,-3 2 16 0,1 5 0 16,4 8-192-16,4 11-32 0,8 7-128 0,3 15 192 15,7 9 176-15,8 10 16 0,9 6 16 0,13 11 0 0,14 5-400 16,11 16 128-16,10 5-128 0,4 16 0 0,2 9 0 16,5 8-192-16,7 5 0 0,-4 1 16 0,-6 2 176 0,-8-5 0 15,-5 1 0-15,-2-9 0 0,4-3 0 0,-7-5 176 16,-6-6-16-16,-9-6 0 0,-6-4-160 0,-8-4 128 16,-3-8-128-16,-8-2 128 0,-3-10-128 0,-3 2 160 15,-2-6-160-15,-2 0 160 0,-2-3-32 0,0 3-128 16,-1-2 192-16,2 1-64 0,1-2-128 0,0 3 0 15,1 0-192-15,2 0 192 0,-3 1-256 0,0 1 80 16,0-2 16-16,-3-2 0 0,-1 1 32 0,0-4 0 16,-6 1 0-16,-1-4 0 0,0-7-32 0,0-9 0 15,-5-8 0-15,-2-15 0 16,-8-12-2256-16,-8-21-448 0,-7-14-80 0,-10-10-32 16,-4-2 400-16,-9 5 80 0,-2 3 0 0,-4 11 16 0,-1 11 2048 0,-3 9 432 0,0 16 0 0,5 14 0 15,2 16 1184-15,10 17 128 0,8 17 32 0,16 28 0 31,12 25-1600-31,21 33-304 0,15 27-64 0</inkml:trace>
  <inkml:trace contextRef="#ctx0" brushRef="#br0" timeOffset="1209.58">3670 11427 20959 0,'14'20'1856'0,"-3"-8"-1472"0,0 2-384 0,3 3 0 16,0-3 2672-16,2 0 464 0,0 1 80 0,2-1 32 16,3 0-1584-16,-1-3-320 0,1-3-64 0,2-2-16 15,3-2-688-15,-4-4-144 0,0-3-32 0,2-5 0 31,1-9-1184-31,-4-5-240 0,0-6-64 0,-2-5 0 0,-1-6-1072 16,-4 0-208-16,-1 0-64 0,-5 0 0 0,-1 2 2272 0,0 3 448 0,-4 8 96 0,1 1 0 16,-1 3 2224-16,-3 5 432 0,0 1 96 0,0 3 0 15,-3-1-1216-15,-1 3-240 0,-3 4-48 0,7 7-16 0,-13-3-992 0,1 3-208 16,-5-3-32-16,2 6-16 0,-3 0-368 0,-2 3 0 16,-2 2 0-16,0-1 0 0,-2 4 128 0,2-3-128 15,-2 2 128-15,2-1-128 0,3-2 0 0,1 2-240 16,2-2 48-16,0 0 0 0,4 0 48 0,1-1 16 15,2-1 0-15,9-5 0 0,0 0 256 0,0 0 48 16,0 0 16-16,0 0 0 0,0 0 112 0,0 0 16 16,0 0 16-16,0 0 0 0,16 2-208 0,0 0-128 15,7 1 128-15,2 4-128 0,3 0 0 0,-1 0-192 16,7 2 32-16,-6 2 0 0,1 1-16 0,-1-1 0 16,0 1 0-16,-3-3 0 0,-3 2-112 0,-1 1-32 0,-7-3 0 15,-3 0 0-15,-4-2-64 0,-7-7 0 0,0 0-16 0,-11 11 0 16,-6-4 848-16,-5-2 160 0,-10 0 32 0,-14 2 16 15,-10-6-160-15,-2-1-48 0,-6-1 0 0,-1-5 0 16,-3 5-16-16,1-4-16 0,-4 3 0 0,0 2 0 16,-3 0-32-16,9 0 0 0,7 2 0 0,12 4 0 15,7 4-224-15,14-3-160 0,7 1 192 0,11 2-192 32,7-10-912-32,28 11-304 0,19 3-48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5T18:28:08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1936 9958 10991 0,'0'0'976'0,"0"0"-784"15,0 0-192-15,0 0 0 0,0 0 6016 0,0 0 1168 16,-4 10 240-16,4-10 32 0,0 11-4384 0,0 0-896 16,0-11-160-16,3 14-32 0,-3-3-1072 0,0 3-208 15,1 0-32-15,-1 1-16 0,0 2-96 0,0-1-32 16,0 2 0-16,0 3 0 0,3 2-64 0,-6-2-16 16,2 3 0-16,-2 0 0 0,3 1-96 0,0-2-32 0,0 2 0 15,3 1 0-15,-3-1-128 0,0 1-48 16,0 2 0-16,0 1 0 0,0-1-144 0,0 0 0 0,1 0 0 0,-1 1 0 15,-1-4 0-15,1 3 0 0,-7-3 0 0,2 0-176 16,3 0 176-16,-5-4 0 0,2 0 0 0,3-1-128 31,-3-4-1216-31,0-3-256 0,4-1-32 0,1-12-19920 0</inkml:trace>
  <inkml:trace contextRef="#ctx0" brushRef="#br0" timeOffset="417.13">1493 10026 12383 0,'0'0'1088'0,"0"0"-864"15,0 0-224-15,0 0 0 0,0 0 3072 0,0 0 576 16,0 0 128-16,0 0 0 15,11 3-3472-15,-11-3-704 0,10 7-144 0,-10-7-32 0,11 7 1280 0,-11-7 256 16,11 7 64-16,-11-7 0 0,7 8 640 0,-7-8 128 16,0 0 16-16,0 0 16 0,0 0 464 0,0 0 80 15,0 0 32-15,11-1 0 0,-11 1-1104 0,10-7-208 16,-2-5-64-16,-1 0 0 0,0 1-640 0,3 0-144 16,1 0-32-16,3-3 0 0,0-3 240 0,0 5 64 15,4 2 0-15,-3-1 0 0,3 1 160 0,3 2 32 16,4 1 16-16,3-3 0 0,0 3-64 0,1 0-16 0,1 0 0 0,2 3 0 15,3 0-336-15,-3 0-80 0,1 1-16 0,-1 3 0 16,-1 0-208-16,1 0-256 0,-3 0 48 0,2 0 16 16,-2 3 64-16,-4 1 128 0,0-4-208 0,-7-3 80 15,-1 2-48-15,-6-2 0 0,-4 0 0 0,-7 3 0 32,0 0-256-32,-4-11-48 0,-3 1-16 0,-7 2 0 15,0-5-256-15,-4 5-48 0,-3-3-16 0,-1 1-13888 0,-2 2-2768 0</inkml:trace>
  <inkml:trace contextRef="#ctx0" brushRef="#br0" timeOffset="1921.21">2786 10199 19231 0,'11'11'848'0,"-11"-11"176"0,0 0-816 0,10 9-208 16,-3 2 0-16,2 1 0 0,0 2-176 0,0 0-80 15,0 2 0-15,-2-1-16 0,2 5 960 0,1-2 192 16,-4 0 32-16,1-3 16 0,2 3 2800 0,1 2 560 16,-2-2 128-16,-1 0 0 0,0 0-1920 0,0 0-384 15,0 0-64-15,-4 0-32 0,1-1-1296 0,0 1-256 0,2 3-48 0,-2 0-16 16,0-3-400-16,0 3 0 0,2-1 0 0,-2 1 0 15,-1-1-176-15,-2 1-16 16,2-3 0-16,0 1 0 0,-3-4 192 0,4-1 0 0,-4-3 128 0,0-1-128 16,0-10 368-16,0 0 0 0,0 0 0 0,0 0 0 15,0 0 224-15,0 0 48 0,0 0 16 0,0 0 0 16,0 0-464-16,0 0-192 0,-10-14 176 0,6-4-176 16,1 0 0-16,3-6-240 0,3-1 32 0,0 0 0 15,1 0 208-15,0-2 0 0,2-1 0 0,-1 0 0 16,5 1 0-16,-3 0 0 0,1-4 192 0,-1 5-192 15,3 2 0-15,-3 3 0 0,0 2 0 0,0 1 0 16,0 5 208-16,0 5-64 0,1 1-16 0,2 0 0 16,-10 7 80-16,11 0 16 0,-11 0 0 0,10 7 0 15,1 0 144-15,0 1 16 0,-1 5 16 0,-3 1 0 0,-2 1-208 0,2-1-64 16,0 1 0-16,0 3 0 16,0 0-128-16,0 2 0 0,0-2 0 0,-3 0 0 0,1-4 0 0,-3 1 0 15,1-2 0-15,0 0 0 0,1-1 0 0,-4-12 192 16,2 11-32-16,-2-11 0 0,2 10-160 0,-2-10 0 15,0 0 0-15,0 0 0 0,0 0 0 0,0 0 0 16,0 0-144-16,3-10 144 0,1-1-320 0,-1-6 0 16,1-1 0-16,-2 0 0 0,3-7 128 0,-3 4 0 15,3-3 16-15,-1 5 0 0,1 1 176 0,0 1 0 16,-1 2-144-16,3 1 144 0,0 0 0 0,0 4 0 16,4 2 160-16,1 1-160 0,-3 3 320 0,3 1-64 15,-1 3 0-15,3 0 0 0,0 4-96 0,-1 0-32 16,6 2 0-16,-1 2 0 0,3 5-128 0,-6-1-144 0,2 5 144 0,-2 0-208 15,-1 2 208-15,0 5 0 0,-3 1 0 0,-1 0 0 16,1 2 0-16,-3 0 0 0,-2 1 0 0,-2 0 0 16,0-3-192-16,-4-2 48 0,-1-3 16 0,-2-1 0 15,-1-3-64-15,-3 0-16 0,7-16 0 0,-11 7 0 32,11-7-1696-32,-14 2-336 0,14-2-64 0,-11-9 0 15,4-3-2752-15,1-1-560 0,5-4-96 0,1 1-32 16,0-2 1952-16,4 4 384 0,0 3 80 0</inkml:trace>
  <inkml:trace contextRef="#ctx0" brushRef="#br0" timeOffset="2733.19">3780 10375 6959 0,'0'0'304'0,"0"0"80"0,4 10-384 0,-1 1 0 0,1 0 0 0,-2 3 0 16,1-3 6464-16,-3 3 1232 0,2 1 240 0,-2 3 64 16,2 2-5808-16,-2-1-1152 0,0 0-224 0,0 0-48 15,0 2-112-15,0 1-16 0,0 1 0 0,-2-3 0 16,2 1 0-16,0 2-16 0,2 0 0 0,-2-3 0 16,3-1-160-16,-3-1-16 0,2 1-16 0,-2 2 0 15,2-3-48-15,-2 3-16 0,3-2 0 0,-3 1 0 16,0-1-208-16,2 1-32 0,-2-1-128 0,2 1 192 15,0-4 64-15,1 1 16 0,-3-3 0 0,0 0 0 16,0-3 112-16,0-11 32 0,-3 11 0 0,3-11 0 16,0 11-256-16,0-11-160 0,0 0 192 0,0 0-192 15,0 0 192-15,0 0-64 0,0 0 0 0,-11 6-128 16,11-6 0-16,0 0-144 0,0 0-16 0,-12-7 0 16,3 0 32-16,2 0 0 0,3-3 0 0,-1 2 0 0,3-3 128 0,0 1 0 15,-3 0-144-15,0 2 144 0,3-6 0 0,-2 0 0 16,1-4 0-16,1 0 0 0,0-4-128 0,-1 1 128 15,-4-6-160-15,3 2 160 0,1 0-160 0,-1-2 160 16,0 2-160-16,-3-2 160 0,4 1 0 0,-1 1 0 16,1 0 0-16,-1 0 0 0,4 1 0 0,0 2 0 15,0-2 0-15,0 2 0 0,0 4 0 0,0 0 0 16,2 1 208-16,0 6-64 0,3 0 16 0,0 0 0 16,-1-2 0-16,-1 5 0 0,4-2 0 0,-1 3 0 15,1-1 0-15,-2 1 0 0,2-3-160 0,-7 10 192 16,9-7-192-16,0 3 192 0,-9 4-64 0,11-4-128 15,-11 4 192-15,12-3-64 0,-12 3 128 0,14 3 0 0,-3 1 16 16,0 3 0-16,-1 0-128 0,-1 3-16 0,-2-2-128 0,4 3 192 16,-2 3-192-16,1 0 128 0,1 1-128 0,-1 2 0 15,2 4 144-15,-2-3-144 0,-3 0 128 0,-7-1-128 16,0 1 0-16,-4-3 0 0,-2 2-192 0,-2-3 192 16,-6 1-224-16,0-1 80 0,-2 0 16 0,3-3 0 15,-1-4 128-15,-5 0-192 0,3-3 192 0,-5 1-192 16,1-3-64-16,-1 1 0 0,0-3-16 0,3 0 0 15,0 0-688 1,-3-3-128-16,6-1-16 0,1 4-16 16,0 0-3664-16,14 0-720 0,0 0-160 0,-11 4-32 0</inkml:trace>
  <inkml:trace contextRef="#ctx0" brushRef="#br0" timeOffset="3350.8">4336 10453 29423 0,'0'0'1296'0,"0"0"288"0,0 0-1264 0,0 0-320 0,0 0 0 0,0 0 0 16,0 0 2304-16,0 0 416 0,0 0 80 0,-2 14 16 15,2-3-960-15,0-11-192 0,-5 10-48 0,5-10 0 16,-5 11-1008-16,5-11-208 0,-7 11-32 0,-1-1-16 16,8-10-352-16,-12 11 0 0,3-3-160 0,9-8 160 15,0 0 0-15,-11 14 0 0,-1-3 0 0,3 1 144 16,-3 0-144-16,1-1 0 0,4-1 0 0,-4 3 0 16,4 0 0-16,0 1 0 0,2 0-160 0,0 2 160 15,4 0 0-15,1 0 160 0,4 2 0 0,0 1 0 0,3-5 272 0,0 4 48 16,5-2 16-16,-1-2 0 0,1 0-160 0,-1-5-16 15,1 3-16-15,-1-5 0 0,3-2-304 0,0-2 128 16,0-5-128-16,-3 0 0 0,3-4 0 0,0-2 0 16,-1-6 0-16,-1 0 0 0,2-1 0 0,-3-4 0 15,4-1 0-15,2-6 0 0,-3 1 0 0,1 0 0 16,2 0-240-16,-6 4 80 0,0-1 160 0,-4 5 0 16,-3 2 0-16,2 5-128 0,-2 0 128 0,-4 10 0 15,0 0 0-15,-4-8 0 0,-2-2 0 0,-5 3-192 16,0 0 64-16,-7 3 0 0,-7-3-32 0,0 3 0 15,-6-3 0-15,-2 1 0 0,-2 1-160 0,-4-5-48 16,-5-1 0-16,1 0 0 16,-3 0-2896-16,-3-2-576 0,-2-2-112 0</inkml:trace>
  <inkml:trace contextRef="#ctx0" brushRef="#br0" timeOffset="5367.72">2620 10514 5407 0,'0'0'480'0,"0"0"-480"0,0 0 0 0,0 0 0 0,0 0 4608 0,0 0 832 15,0 0 176-15,0 0 16 0,0 0-2688 0,0 0-528 16,0 0-112-16,0 0-32 0,0 0-1344 0,0 0-272 16,0 0-48-16,0 0-16 0,-1 11-464 0,1-11-128 15,0 0 0-15,-4 12 0 0,4-12 480 0,0 0 80 16,-7 9 16-16,7-9 0 0,-7 11 416 0,0-1 96 15,7-10 0-15,-10 11 16 0,10-11-496 0,-7 11-96 16,7-11-32-16,0 0 0 0,0 0-256 0,0 0-48 16,-8 10-16-16,8-10 0 0,0 0 96 0,0 0 32 15,-14 7 0-15,14-7 0 0,0 0-128 0,-14 2-32 16,14-2 0-16,-18 1 0 0,18-1 0 0,-17 1-128 16,2-1 192-16,1 3-64 0,0-3-128 0,-1 0 0 15,-2 0-192-15,-1 2 192 0,-5-2-176 0,-4 0 176 0,-1 0-128 0,0 0 128 16,-2-2 0-16,1-1 0 0,-3 1 0 0,3 0-128 15,1-3 128-15,0 0 0 0,0 1 0 0,2 0 0 16,1 0 0-16,4 1 0 0,0-2 0 0,4 3 0 31,2-2-2208-31,4 1-352 0</inkml:trace>
  <inkml:trace contextRef="#ctx0" brushRef="#br0" timeOffset="24583.84">2241 12007 4079 0,'0'0'368'0,"0"0"-368"16,0 0 0-16,11-4 0 0,-4-2 9120 0,-7 6 1760 15,0 0 336-15,0 0 80 0,7-8-7680 0,-7 8-1536 16,5-7-304-16,-5 7-64 0,0 0-752 0,5-7-160 15,-5 7-32-15,0 0 0 0,4-4-368 0,-4 4-80 16,0 0 0-16,0 0-16 0,0 0-112 0,0 0 0 16,0 0-16-16,0 0 0 0,-9-3-48 0,-3 2-128 15,1-1 192-15,-3 2-64 0,-4 0-128 0,-3 0 0 16,-1 0 0-16,-2 0 0 0,-19 0 0 0,0 0-144 16,4-1 144-16,3 1 0 0,-4-3-128 0,6 2 128 15,2-1 0-15,0 2 0 0,2 0 0 0,2 6 0 0,6 1 0 16,1 0 0-16,7 0 0 0,3 4 0 0,5 4 0 0,6 3 0 15,6 3-272-15,2 4 48 0,9 3 16 0,1 4 0 16,3 0-112-16,4 3-32 0,2 1 0 0,3 1 0 16,2 0 352-16,1 1 160 0,0-3-16 0,2-3 0 15,-3-3-144-15,3-1 128 0,-3-3-128 0,4-3 128 16,0-2-128-16,3-2 0 0,0-3 0 0,-2-2 0 16,-3-2 0-16,1-4 0 0,-5 0-192 0,-5-3 192 31,-2-3-448-31,0 1 16 0,-5-4 16 0,-4-3 0 15,0-2-480-15,-7-4-112 0,0-3-16 0,-6-6 0 0,-1-2-1392 0,-4-3-272 16,-6 0-64-16</inkml:trace>
  <inkml:trace contextRef="#ctx0" brushRef="#br0" timeOffset="25200.57">2697 11824 39039 0,'7'18'1728'0,"-3"-4"368"0,5-1-1680 0,0 4-416 0,1-3 0 0,1 4 0 16,-2-2 1504-16,0 4 224 0,3 1 32 0,-3-3 16 15,-2 3-976-15,0 0-192 0,0-2-32 0,-3 2-16 31,-2 0-1040-31,-1 0-208 0,1 0-32 0,-2 4-16 16,-2 0-96-16,-1 0 0 0,-1-3-16 0,1 6 0 0,1 0 240 0,0 4 48 0,-1 0 16 0,3 0 0 16,0-2 544-16,3-2 0 0,-3-1 0 0,-3-1 0 15,1-4 1136-15,0-1 336 0,2-7 64 0,2-2 0 16,-2-12 80-16,0 13 16 0,0-13 0 0,0 0 0 16,0 0-896-16,0 0-176 0,0 0-48 0,0 0 0 0,9-10-512 15,1-1 0-15,3-7 0 0,1-2 0 0,2-2-320 0,3-5 48 16,-1 0 0-16,3-6 0 0,-3 1-48 0,3 5 0 15,-3-5 0-15,3 2 0 0,-3 2 128 0,1 3 32 16,1 0 0-16,9-3 0 0,-4 13 160 0,-14 8 0 16,6 7 0-16,-2 0 0 0,2 4 0 0,-2 7 0 15,2 6 0-15,-2 4 128 0,2 3-128 0,-3 6 0 16,-3 2-176-16,-4 3 176 0,-3 3-272 0,1-1 32 16,-3 0 16-16,1-2 0 0,-1 1 224 0,-4-4-192 15,-1-7 192-15,-1-1-192 0,1-5 192 0,-1-2 192 16,-3-6-48-16,7-11 0 15,-7 8-1936-15,7-8-384 0,-14-1-64 0,5-6-17456 0</inkml:trace>
  <inkml:trace contextRef="#ctx0" brushRef="#br0" timeOffset="25719.01">3588 12464 24015 0,'-7'-6'2128'0,"-6"-3"-1696"0,2-2-432 0,0-1 0 0,0 0 2880 0,1 4 512 16,6-2 80-16,4 10 32 0,0 0-1664 0,0 0-336 15,0 0-64-15,0 0-16 0,0 0-1168 0,3 12-256 16,4 6 0-16,0 8 0 16,1 6-2016-16,2 4-336 15,-2 0-64-15,2 3-16 0,-2 0 1280 0,2 0 256 0,1-4 64 0,-1 1 0 0,-3-4 1920 0,0-4 400 16,1-3 80-16,-1-5 16 0,0-2 96 0,0-4 32 16,0-4 0-16,0-1 0 0,-7-9-736 0,11 7-144 15,-11-7-16-15,14-1-16 0,2-3-640 0,-3-5-160 16,4-3 0-16,-1-4 0 0,0 0 0 0,4-2-144 15,-1-3 144-15,1 1-208 0,4-3 208 0,-4 2 240 0,3 1-48 0,2-4-16 16,0 2 112-16,-4 1 32 0,-3 6 0 0,-7 1 0 16,0 1 160-16,-5 5 32 0,-6 8 16 0,0 0 0 15,0 0-208-15,0 0-64 0,0 0 0 0,-7-11 0 16,-4-2-384-16,-6 2-96 0,-1 0-16 0,-4 0 0 31,1 0-720-31,-3 0-128 0,2-2-48 0,-2 2 0 16,4 0-1648-16,0-3-336 0,-1 0-64 0,2 0-16 15,3 1 1376-15,0 4 272 0,2-3 48 0,3 5 16 16,0-2 144-16,0 5 16 0,11 4 16 0,0 0 0 0,0 0 848 0,0 0 160 0</inkml:trace>
  <inkml:trace contextRef="#ctx0" brushRef="#br0" timeOffset="26234.44">4194 12676 22463 0,'2'12'1984'0,"3"5"-1584"0,-1-1-400 0,-1 0 0 15,4-2 2240-15,-3 0 384 0,3 0 64 0,-2 1 0 32,-1-3-3312-32,1-1-656 0,-5-11-144 0,4 12-32 15,1-3 432-15,-5-9 64 0,2 11 32 0,-2-11 0 0,0 0 2720 0,0 0 528 0,0 0 112 0,0 0 32 16,0 0-272-16,0 0-48 0,0 0-16 0,0 0 0 15,0 0-720-15,0 0-128 0,0 0-48 0,-7-11 0 16,5-3-336-16,-3 1-80 0,3 1-16 0,0-1 0 16,0-1-272-16,0 2-48 0,4-2-16 0,-2 1 0 15,2-4 112-15,-2 2 0 0,4-5 16 0,-4 2 0 16,3 0-368-16,-1-1-80 0,3-2-16 0,2-3 0 16,2 2-128-16,0-2 0 0,-2 2 0 0,0 0 0 15,2 2 0-15,0 2-192 0,3 3 64 0,-5 1 128 16,4 2-208-16,0 3 80 0,0 2 128 0,3 5-208 15,3 2-192-15,4 6-48 0,-2 2 0 0,9 8 0 16,4-1-432-16,0 6-80 0,3 4-32 0,-6 3 0 16,-4 0-272-16,-1 0-48 0,1-3-16 0,-7 0-17648 15</inkml:trace>
  <inkml:trace contextRef="#ctx0" brushRef="#br0" timeOffset="26967.39">5018 12439 45551 0,'0'0'2016'0,"0"0"416"0,0 0-1936 0,-14-4-496 0,14 4 0 0,-15-3 0 16,15 3 816-16,-18-4 64 0,18 4 16 0,-14-2 0 15,14 2-336-15,-17-2-64 0,17 2-16 0,-14 0 0 16,14 0-272-16,-12 4-48 0,-1 0-16 0,0 2 0 16,4 1-144-16,-2 1 128 0,-2 3-128 0,0 2 128 15,0-2-128-15,-1 3 0 0,0-3 0 0,-4 4 0 16,4 2 0-16,-5-3-224 0,6 0 48 0,-3 0 16 0,2-2 160 0,0 1-192 15,3-2 192-15,1 0-192 0,3 3 192 0,3-3 144 16,4-1-16-16,0 1-128 0,0-11 192 0,3 14-192 16,3 0 192-16,1-3-192 0,2 3 192 0,0-3-64 15,3 3 0-15,-1 0-128 0,1-3 160 0,2 3-160 16,-1-3 128-16,1-2-128 0,0-2 128 0,-1-2-128 16,-1-1 0-16,-12-4 128 0,12 0-128 0,-1-2 0 15,-11 2 0-15,11-9 128 0,-1-5 0 0,-6-7 0 16,-1-4 0-16,1-10 0 0,-1-5-128 0,-3-2-224 15,0-2 48-15,0-4 16 0,1-3 160 0,-1 1-128 16,3-3 128-16,-3 0-128 0,3 2 128 0,-2-2 0 16,2 2 0-16,-3 4 0 0,0 3 0 0,0 7 176 15,-4 3-48-15,1 8 0 0,3 1 128 0,-7 4 32 16,3 3 0-16,-3 4 0 0,2 0-64 0,-2 3-16 0,-2-1 0 0,2 5 0 16,7 7-64-16,-9-6-16 0,9 6 0 0,0 0 0 15,0 0-128-15,0 0 0 0,0 0 0 0,0 0 0 16,0 0 0-16,0 0 0 0,-2 11 0 0,-3 3 0 15,5 4-288-15,5 3 64 0,-3 5 16 0,5 6 0 16,2 6 32-16,0 5 16 0,0 4 0 0,1 6 0 16,-2 4 160-16,2 3-208 0,-1 2 80 0,0 0 128 15,1-3-240-15,-3-2 80 0,0-4 16 0,-2-3 0 16,1-4 144-16,-2-4 0 0,3-6 0 0,-4-1 128 31,2-6-576-31,1-1-128 0,-2-3 0 0,3-5-16 0,0-3-1552 0,-3-3-304 0,6-6-64 16,1-2-16-16,-1-4 752 0,2-2 160 0,2-2 16 0,3-5 16 15,-2-5-688-15,6-2-144 0,2 2-16 0,-3-1-16 16,1-1 1488-16,0 3 288 0,2 0 64 0</inkml:trace>
  <inkml:trace contextRef="#ctx0" brushRef="#br0" timeOffset="27483.57">5499 12330 35759 0,'0'0'1584'0,"0"0"336"0,0 0-1536 16,0 0-384-16,0 0 0 0,0 0 0 0,0 0 1680 0,0 0 272 0,0 0 48 0,-4 13 16 15,1-1-752-15,-1 2-160 0,0 2-16 0,-2 0-16 16,2 4-400-16,-6 1-80 0,2 0-16 0,1 0 0 16,-4-2-400-16,-2 2-176 0,2 3 128 0,0-3-128 15,0 1 0-15,0 0 0 0,1-1 0 0,-1 0 0 16,1-3 0-16,2-3 0 0,1-1 0 0,-3-2 0 16,6-3 160-16,4-9 0 0,0 0 0 0,0 0 0 15,0 0 128-15,0 0 32 0,0 0 0 0,0 0 0 16,0 0 160-16,7-2 32 0,4-4 16 0,3-4 0 15,4-1-368-15,3-3-160 0,1-3 128 0,3 2-128 16,3 1 0-16,0 3 0 0,4-3-144 0,1 6 144 0,2 1 0 0,0 4 0 16,-3 3 0-16,-3 3 0 0,-1 2 0 0,-5 8 144 15,-5-1-16-15,0 8 0 0,-6-1 48 0,0 6 0 16,-5 6 0-16,-7-2 0 0,0 3-176 0,-10 3-176 16,-1-3 48-16,-7 0 0 0,-8-2 128 0,-6-2-192 15,0-6 192-15,-7-3-192 0,0-3 192 0,0-5-128 16,0-4 128-16,-1-4-128 0,-2-8-96 0,-1-2-16 15,-2-2 0-15,0-7 0 16,-1 0-1136-16,0-1-224 0,3-1-64 0,4 2 0 16,4 0-1328-16,6 2-272 0</inkml:trace>
  <inkml:trace contextRef="#ctx0" brushRef="#br0" timeOffset="87450.49">10738 9061 44799 0,'14'7'1984'0,"-14"-7"416"0,8 4-1920 0,-8-4-480 15,7 5 0-15,-7-5 0 0,0 0 512 0,7 7 0 0,0-3 0 0,0 3 0 16,1-2-512-16,-8-5 0 0,7 7 0 0,-7-7-160 31,6 11-272-31,-2-2-48 0,0-2-16 0,-4-7 0 0,6 12 112 0,-1-3 32 0,-5-9 0 0,6 11 0 16,-2-4 704-16,-4-7 144 0,7 7 16 0,0-2 16 16,-7-5 112-16,3 7 32 0,-3-7 0 0,0 0 0 15,6 8-288-15,-6-8-48 0,0 0-16 0,2 10 0 16,-2-10 64-16,0 0 16 0,5 8 0 0,-5-8 0 15,5 10-208-15,-5-10-32 0,1 10-16 0,2 1 0 16,-3-11-144-16,0 14 0 0,3 1 0 0,-6 2 0 16,0 2 0-16,2 2-144 0,-4 3 144 0,0-2-208 15,1 3 208-15,-3 4 0 0,0 5-160 0,0 2 160 16,-3 0 0-16,-1 3 0 0,0 0-144 0,-3 0 144 16,3 2 0-16,-3 1 0 0,3 1 0 0,-3-1 0 15,3-6-240-15,0-1 64 0,5-3 16 0,-1-3 0 0,0-1 160 0,2-3 0 16,2 0 0-16,-4-3 128 0,3 2-128 0,-3 1 192 15,0-2-64-15,0 0 0 0,0-5-128 0,0 2 0 16,0-3 0-16,0-3 0 0,3-1 0 0,-3-1 0 16,0-5-128-16,3 0 128 0,4-7 0 0,0 0-160 15,-6 9 160-15,6-9 0 0,0 0 0 0,0 0 0 16,0 0 0-16,0 0 0 0,0 0 0 0,0 0 0 16,0 0 0-16,0 0 0 0,14-5 144 0,0-2-16 15,3-2 0-15,-3-3 0 0,4 1 80 0,0 0 16 16,4-1 0-16,2 3 0 0,-2-2 80 0,2-1 16 15,1 0 0-15,0 3 0 0,2-2-48 0,0 6 0 16,1 1 0-16,-1 4 0 0,1 2 48 0,-3 3 16 0,3 2 0 16,-1 2 0-16,-1 2-336 0,-1-1 128 0,3 1-128 0,1 2 0 15,0 4 0-15,6 3-320 0,0-1 64 0,-2-4 16 16,-2 2 96-16,-2-1 16 0,-1 0 0 0,-1-1 0 16,-4 2 128-16,-2-3 0 0,1-3 0 0,-3 0 0 15,-4-1-160-15,-3-3 160 0,0 1-192 0,-5-1 192 31,-7-7-1408-31,7 10-192 0,4 1-16 0,-4 3-20208 0</inkml:trace>
  <inkml:trace contextRef="#ctx0" brushRef="#br0" timeOffset="88068.25">11608 9663 22463 0,'0'0'1984'0,"3"9"-1584"0,-3-9-400 0,5 12 0 16,1-5 3568-16,-6-7 624 0,0 0 128 0,4 13 32 15,0-1-3280-15,-4-12-656 0,6 8-128 0,-6-8-32 16,7 10 48-16,1-1 0 0,-4-2 0 0,-4-7 0 0,7 12 336 0,-1-4 80 15,-1 2 16-15,-5-10 0 0,10 8 128 0,-3 2 32 16,0 0 0-16,0 1 0 0,4-1-448 0,-1 1-64 16,-2 0-32-16,3 3 0 0,2-2 48 0,-1 4 16 15,2-1 0-15,-1 3 0 0,2-1-160 0,-1 1-48 16,4-4 0-16,0 4 0 0,3-3-208 0,0 3 0 16,4 2 0-16,-2 2-160 0,2-1 160 0,0-3 0 15,-1 2 0-15,1-1 128 16,-3 1-576-16,-1-1-128 0,0-5 0 0,-3 4-16 15,-3 0-2512-15,2 1-496 0,-3-4-112 0</inkml:trace>
  <inkml:trace contextRef="#ctx0" brushRef="#br0" timeOffset="88401.14">12545 9477 44575 0,'0'0'1984'0,"0"14"384"0,-7 0-1888 0,0 4-480 0,-7 7 0 0,-3 3 0 15,-3 0 0-15,-1 6 0 0,-2 5 0 0,0 2 0 16,5 7 0-16,-3 2 0 0,3 3-176 0,0 0 176 15,1-2-160-15,2 1 160 0,1-2 0 0,0 0-144 16,3-1 144-16,-3-1 0 0,-3-8 0 0,2 5 0 0,-3 2 0 0,-3 2 144 16,0 1-16-16,-1-3-128 0,-3 2 0 0,0 1 0 15,-3 0-160-15,-4 1 160 0,-5-3-240 0,-4 3 80 16,-7-4 16-16,-2-2-12816 16,4-5-2560-16</inkml:trace>
  <inkml:trace contextRef="#ctx0" brushRef="#br0" timeOffset="89200.54">13304 9844 30575 0,'0'0'1344'0,"7"11"304"0,-3 0-1328 0,1-1-320 0,-5-10 0 0,2 11 0 16,-2-11 128-16,0 11-128 0,0-11 160 0,0 0-160 16,-7 11-192-16,7-11-144 0,-8 9-32 0,8-9 0 15,-12 8 112-15,0-1 32 0,12-7 0 0,-14 7 0 16,14-7 224-16,0 0-192 0,-8 7 192 0,8-7-192 15,0 0 320-15,-10 7 64 0,10-7 0 0,0 0 16 16,0 0 544-16,-4 11 96 0,4-11 32 0,0 14 0 16,-3-3 496-16,3-11 96 0,5 10 32 0,0-2 0 15,-1 2-800-15,3-3-144 0,-7-7-48 0,4 8 0 16,-4-8-512-16,0 0 0 0,0 0 0 0,0 0 0 16,0 0 0-16,0 0 0 0,0 0-192 0,0 0 48 15,0 0-32-15,0 0 0 0,0 0 0 0,-8-11 0 16,1 0 176-16,0-3 144 0,-4-3-16 0,1-1-128 15,0-1 1024-15,-1-2 112 0,3-4 16 0,-2 0 0 16,2-3 160-16,-2 0 32 0,0 0 16 0,2 2 0 0,4 1-608 16,-2-3-128-16,5 3-32 0,1-5 0 0,4 2-112 0,3-4-32 15,0 2 0-15,4 0 0 0,0 1-64 0,3 4-32 16,1 0 0-16,2 4 0 0,-3-1-352 0,1 5 128 16,5 6-128-16,0 4 0 15,0 0-768-15,-1 7-240 0,1 4-32 0,3 3-16 16,2 3-1248-16,-1 4-256 0,1 1-64 0,-4 2 0 15,-3-2-752-15,-4-1-144 0</inkml:trace>
  <inkml:trace contextRef="#ctx0" brushRef="#br0" timeOffset="89801.6">14360 9495 27695 0,'0'0'1216'0,"0"0"272"0,0 0-1184 0,0 0-304 0,0 0 0 16,-7 13 0-16,-2-2 2432 0,-1 2 416 0,-3-1 96 0,-1 2 0 15,0-1-2368-15,1 1-576 0,1 2 0 0,0-2 0 16,3 2-192-16,3 0-80 15,0 2-16-15,5 1 0 0,1-4 288 0,1 3 176 0,2 2-32 0,0-1 0 16,1 2 304-16,3 0 48 0,0 0 16 0,2 4 0 16,0-3-144-16,0 2-32 0,0-3 0 0,3 1 0 15,-1 3 48-15,-2-3 16 0,3-2 0 0,-3 2 0 16,3 2-224-16,-8-2-48 0,1-1-128 0,-3-1 192 31,0-2-512-31,0-3-96 0,-1 0-32 0,-1-15-18048 0</inkml:trace>
  <inkml:trace contextRef="#ctx0" brushRef="#br0" timeOffset="89975.6">13902 8842 27695 0,'0'0'2464'0,"0"0"-1968"15,4-6-496-15,-4 6 0 0,0 0 3712 0,0 0 656 16,0 0 128-16,0 0 32 0,0 0-3376 0,0 0-656 15,0 0-144-15,0 0-32 16,0 0-2496-16,0 0-496 0,-11 3-96 0</inkml:trace>
  <inkml:trace contextRef="#ctx0" brushRef="#br0" timeOffset="90635.69">15164 9275 29487 0,'11'-5'1296'0,"-11"5"288"0,-3-10-1264 0,-5 0-320 0,-6 2 0 0,-3-3 0 16,-4-3 3328-16,2 3 592 0,-6-2 128 0,1 5 32 15,-5 3-3312-15,1 5-640 0,-1 5-128 0,-6 4 0 32,-1 7-3840-32,-2-2-720 0,-3 4-144 0,-2 0-32 15,-1 4-1536-15,3 2-304 0,5-2-64 0,8-1-16 0,3-4 5056 0,4 1 992 0,6-3 208 0,5 2 32 16,3-3 3776-16,4-2 752 0,2 2 160 0,4 3 32 16,1-2-1056-16,3 5-208 0,1-1-32 0,5 5-16 15,6 1-1296-15,9 2-256 0,4-1-48 0,7 3-16 16,0 1-992-16,2-2-208 0,3-1-32 0,-1-1-16 15,-4 0-176-15,1-1 0 0,-4-1 0 0,-1 1 0 16,-2-4-336-16,2 1 48 0,1-1 16 0,3-6 0 16,3-2-16-16,-6-2 0 0,-4-1 0 0,-2-2 0 15,-5-1 288-15,-4-4 0 0,-6-3 0 0,-3-3 0 0,-5 0-192 16,-7 3 32-16,-2-8 0 0</inkml:trace>
  <inkml:trace contextRef="#ctx0" brushRef="#br0" timeOffset="91200.83">16066 8871 42047 0,'0'0'1856'0,"0"0"384"0,0 0-1792 0,-17 3-448 0,-4 1 0 0,-1 3 0 15,-7 4-192-15,1 3-128 0,-8 0-16 0,-4 4-16 32,-1 3-1184-32,-3 1-224 0,3-1-48 0,4 0-16 0,8 1-1712 0,1-3-352 0,3 1-64 0,4-3-16 15,3-4 2240-15,3-2 448 16,5-1 96-16,0-3 16 0,10-7 1600 0,0 0 320 0,0 0 64 0,0 0 16 0,13 4 2672 0,5 1 528 16,0 2 128-16,7 2 0 0,4 0-1760 0,13 3-352 15,4-4-80-15,11 2-16 0,5-3-1504 0,-1 1-288 16,2 5-160-16,-2 1 160 0,-7 4-416 0,2 1-64 15,6-1-32-15,0 2 0 0,-3-5 32 0,-6 2 0 16,-4 1 0-16,-9 0 0 0,-5 3 320 0,-10-2 0 16,-7 5 0-16,-8 4 0 0,-6-1-240 0,-8 3-80 15,-6 4 0-15,-8 3-16 16,-7 0-624-16,-11 4-112 0,-6 7-16 0,-7 0-16 16,-1 4 512-16,-2-2 96 0,-5-1 32 0,4 1 0 0,0-4 464 0,-4 0 0 0,0-3 0 15,0-8 0-15,-3-4 0 0,5-7 0 16,0-9 0-16,7-8 0 0,2-9 384 0,3-11 192 0,1-10 16 15,3-10 16-15,0-12-240 0</inkml:trace>
  <inkml:trace contextRef="#ctx0" brushRef="#br0" timeOffset="113902.5">8952 11580 24015 0,'11'17'2128'0,"-4"0"-1696"0,-3-2-432 0,-4-4 0 15,-4 1 7040-15,4-12 1312 0,-11 12 272 0,1-1 48 16,-1-4-7008-16,1 2-1392 0,2 0-272 0,-3 0 0 31,4 3-1680-31,-3-1-272 0,6-1-48 0,-2 3-16 16,5 3-1744-16,2 3-336 0,2 3-80 0,4 4-16 16,7 4 2976-16,1 2 608 0,5 1 112 0,6 5 32 0,5 1 2992 0,3 1 608 0,0-1 112 0,-2 3 16 15,1-3-576-15,-4 1-128 0,0-1-32 0,-2-2 0 16,-2-2-1504-16,-7-3-288 0,-3-7-64 0,-1-3-16 15,0-3-432-15,-4 0-96 0,-3-5 0 0,-2-3-128 16,-5-11-128-16,0 0-144 0,3 8-32 0,-3-8 0 16,0 0-80-16,0 0 0 0,0 0-16 0,-11 6 0 15,11-6-48 1,-18 0 0-16,4-6 0 0,-4-1 0 0,-3-5 448 0,3-2 0 0,-6-5 0 0,2-4 0 0,-3-4 0 0,-5-3 144 16,2-5 0-16,-4-3 0 0,2-5-16 15,0-3-128-15,5-3 192 0,-3-1-64 0,6 0-128 0,4-3 0 16,4 3 0-16,3 0 0 0,1 4 0 0,6-2 0 15,0 4 0-15,4 0 0 0,4 1 256 0,-1 4-48 16,2-3 0-16,5 6 0 0,4 1-32 0,1 2-16 16,4 1 0-16,0 0 0 0,6 2-160 0,0 4 160 15,0 1-160-15,3 5 160 0,-3 4-160 0,5 0-256 16,-5 4 64-16,3 3 16 0,-2 2 16 0,2 3 0 16,0 3 0-16,1 1 0 0,3 3 160 0,0 4-128 15,0 6 128-15,3 4-128 0,4 7 128 0,0 7 0 16,4 1 0-16,-2 4 0 0,1 1 0 0,-6 4 0 0,-1-1 0 15,-6 1 0-15,-4-1 0 0,-1-4-208 0,-6-1 80 0,-4-5 128 16,-6 0-176-16,-2-5 176 0,-6-2-128 0,-7-3 128 16,-4-4 0-16,-9-2 0 0,-6-3 0 0,-9-4 0 15,-15-4-144-15,-3-5 144 0,-9-5-160 0,-2-2 160 32,-3-3-1328-32,-8-2-160 0,-7-4-48 0,-6 2-19472 0</inkml:trace>
  <inkml:trace contextRef="#ctx0" brushRef="#br0" timeOffset="114402.2">10547 11946 45375 0,'0'0'4032'0,"0"0"-3216"16,-18-12-656-16,-2 3-160 0,-1-2 1168 0,-4-1 208 15,4-2 32-15,-1 2 16 0,-2 1-1136 0,-1 0-288 16,-4-1 0-16,4 3 0 15,-3 0-512-15,-4-2-176 0,1 1-16 0,-1 3-16 16,-1 3-304-16,1 2-48 0,2-1-16 0,5 6 0 0,2-1 656 0,4 2 128 0,6 1 32 0,-1 2 0 16,2 2 848-16,5 3 192 0,-2-3 16 0,3 4 16 15,3 1 160-15,1 2 48 0,4 0 0 0,1 5 0 16,3 0-336-16,1 0-64 0,2 1-16 16,5-1 0-16,0 1-400 0,2 0-192 0,2-1 160 0,5-1-160 31,3-2-304-31,0 0-144 0,8-4-48 0,-1-3 0 0,2-3-384 15,-2-2-80-15,-1-2 0 0,-1-8-16 0,-4-3 976 0,-1-7 192 0,-4-3 32 0,-4-2 16 16,3-6 400-16,-5 0 64 0,-2 0 32 0,-5 4 0 16,-4 0 0-16,-3 3 0 0,-2 4 0 0,-2 0 0 15,-7 3-512-15,2 0-96 0,-7-1-128 0,-2 5 176 16,-4 2-992 0,-6 2-192-16,-4 3-32 0,-2 1-16 0,-10 4-1984 0,-1-1-400 0</inkml:trace>
  <inkml:trace contextRef="#ctx0" brushRef="#br0" timeOffset="115002.58">10802 11922 47919 0,'4'24'4256'0,"-1"1"-3408"0,-3 3-672 0,0 2-176 16,-3 4 912-16,-1 2 160 0,1 0 16 0,2 0 16 15,-1 6-1104-15,1 0 0 0,1 3-192 0,0 1 0 31,1-3-3008-31,2 3-624 0,4 0-112 0,-3-7-32 16,2-4-224-16,0-5-48 0,3-3-16 0,-2-5 0 0,0-5 5888 0,0-5 1184 0,-4-2 224 0,-3-10 48 16,0 0 288-16,0 0 48 0,0 0 16 0,0-15 0 15,-1-5-1984-15,-1-1-400 0,-2-2-80 0,-3-2-16 16,1-3-592-16,-1 0-128 0,-1-1-32 0,-2-3 0 16,2-3-80-16,-3 0-128 0,1-3 176 0,-1 1-176 0,0 0 0 15,-3-2 0-15,3-2 0 0,-3-3 0 0,1-2 0 0,2-1-144 16,0-2 144-16,0 2-192 0,0-3 192 0,-2 1 0 15,5 1-144-15,1 2 144 0,0 3 0 0,3 4 0 16,1 3 192-16,3 4-64 0,0 4 0 0,4 7 0 16,2 0 0-16,5 7 0 0,3 6 128 0,5 1 32 15,5 3 0-15,1 4 0 0,7 1-32 0,0 5-16 16,2 5 0-16,0 3 0 0,1 0-240 0,1 8 0 16,-3 3 0-16,-1 3-160 0,0 1 160 0,-4 3-128 15,-3 0 128-15,-4 0-128 0,-6 3 128 0,-4-3 176 16,-4-2-48-16,-7-3 0 0,-4-1 96 0,-10-1 16 15,-4-4 0-15,-7 1 0 0,-7-5-240 0,-7 1-288 16,-7 0 64-16,-9-4 16 0,-9-2-128 0,-3-3-32 0,2-4 0 0,2-2 0 31,6-7-1936-31,2-3-400 0,2 0-80 0,3 0-16 0</inkml:trace>
  <inkml:trace contextRef="#ctx0" brushRef="#br0" timeOffset="115569.84">11438 11468 47855 0,'0'0'2112'0,"0"0"448"0,0 0-2048 0,-7 15-512 16,0-1 0-16,1 1 0 0,-1 2 224 0,2 4-64 15,0 4-16-15,-2 0 0 0,3 4 80 0,0 3 16 16,1 0 0-16,1 5 0 15,0 2-528-15,2 0-96 0,2-2-32 0,0 1 0 0,2 0 32 0,2-2 0 16,2-4 0-16,2-3 0 0,1-1 384 0,5-3-128 16,3-4 128-16,1-3 0 0,1 0 352 0,0-2 160 15,-3-4 16-15,4-1 16 0,3-4 192 0,0-3 32 16,-1 1 16-16,1-3 0 0,-4-2-112 0,1-1-32 0,3-2 0 16,0-1 0-16,-1-3-448 0,1-4-192 0,-3 1 128 0,-1-4-128 15,0-4 0-15,-3 0 0 0,0-2-192 0,-4 1 192 16,-4 1-336-16,-1 0 48 0,-5 1 16 0,-4 3 0 15,-4 3 96-15,-3 0 32 0,-2 1 0 0,2 3 0 16,-3 3 144-16,10 4-208 0,-13-4 80 0,1 4 128 16,12 0 0-16,-11 1 0 0,11-1 0 0,0 0 0 15,-4 13-176-15,4-1 176 0,4 1-128 0,3-1 128 16,4 2 0-16,-2 3-160 0,3 1 160 0,2 0 0 16,2 3 0-16,-3 0 0 0,6 4 0 0,-5-3 0 15,-1 2 0-15,1 1 0 0,2 2 0 0,-2-1 0 16,0-2 0-16,-3-1 0 0,-1-2 0 0,-2-5-15152 15,-1-2-2960-15</inkml:trace>
  <inkml:trace contextRef="#ctx0" brushRef="#br0" timeOffset="115873.3">12167 10698 47919 0,'22'7'4256'0,"0"6"-3408"16,2 3-672-16,1 10-176 0,3 3 512 0,-3 8 64 0,-3 8 0 0,-1 7 16 15,-3 5-592-15,-4 5 0 0,-5 3 0 0,-4 4-192 16,0 7 0-16,-3 2-16 0,-4-5 0 0,-3 0 0 16,-2-6 208-16,-4-10 0 0,-3-7 0 0,0-4 0 15,0-5 0-15,-1-4 0 0,1-3 0 0,0-4-192 16,4-3 192-16,3-4 0 0,3 0 0 0,0-2 0 15,5 0 160-15,2-3-160 0,0 0 128 0,4 0-128 16,1-1 0-16,6 1-176 0,3-4 16 0,3 1 0 16,7-4-896-1,1-1-176-15,6-2-48 0,-4-1 0 0,-3-1-2112 0,-2-2-448 16</inkml:trace>
  <inkml:trace contextRef="#ctx0" brushRef="#br0" timeOffset="116334.96">13088 11926 36287 0,'17'7'3216'0,"-10"-1"-2576"0,-7-6-512 0,0 0-128 0,0 0 2704 0,0 0 512 0,0 0 112 0,-14-7 0 0,-1 0-2384 0,-9-3-496 15,-1 3-80-15,-4 0-32 0,-4 3-336 0,3 0-160 16,1-1 16-16,-1 3 0 0,7 2-192 0,2 2-48 15,3 5 0-15,2 5 0 16,5 2-320-16,-3 4-80 0,4 3-16 0,-1 8 0 0,1 4 352 0,2 5 80 16,4 2 16-16,-2 2 0 0,5 1 352 0,1 1 0 0,1-3 0 15,5 0 0-15,1-4 336 0,4 0-16 0,-4-3 0 0,1-4 0 16,2-8 528-16,1-2 112 0,-1-2 0 16,-3-7 16-16,-7-11-368 0,0 0-80 0,0 0-16 0,13-3 0 15,-4-8-272-15,-2-7-64 0,0-7-16 0,-3-10 0 16,3-6-352-16,-4 2-80 0,3-2-16 0,-1 0 0 15,-2-2 288-15,1 8-192 0,-4 3 192 0,2 3-160 16,0 8 160-16,-2 1 224 0,0 8-48 0,0 12-16 16,0 0-160-16,0 0 192 0,0 0-192 0,0 0 192 15,0 0 48-15,0 0 16 0,10 8 0 0,-3 3 0 16,4 3-448-16,1 3-96 0,-3-2-16 0,2 3 0 16,3 3-96-16,2 0-32 0,5 0 0 15,0 0 0-15,4 4 32 0,0 0 0 0,1 0 0 0,1 2 0 16,2-1 400-16,-4 1 0 0,0-4 0 0,-3-2 176 15,-2-3-1360-15,-2-2-272 16,-4-2-48-16,4-6-16 0</inkml:trace>
  <inkml:trace contextRef="#ctx0" brushRef="#br0" timeOffset="116719.43">13499 12327 44575 0,'0'16'3968'0,"0"1"-3184"16,-2-4-624-16,-3 1-160 0,-4-1 544 0,-1-3 80 16,-1-3 16-16,0 0 0 15,-1 0-1280-15,12-7-240 0,0 0-48 0,0 0-16 16,0 0-2512-16,0 0-512 0,0 0-112 0,0 0-16 16,0 0 1728-16,0 0 320 0,5-12 80 0,2 5 16 0,-7 7 4528 0,7-6 912 0,-7 6 176 0,8-5 48 15,-8 5-336-15,0 0-64 0,7-7-16 0,-7 7 0 16,6-7-2128-16,-6 7-416 0,0 0-96 0,-3-11-16 15,-1 2-640-15,-3-1 0 0,0-1 0 0,-5-1 0 16,3-4-224-16,0 0 80 0,0 0 16 0,2-4 0 16,-2-1 128-16,2-4 0 0,0 0 0 0,0 0 0 15,2 0 0-15,1 1 0 0,-1-1-128 0,5 3 128 16,-4 1 0-16,4-1 0 0,0 5 0 0,0 0 0 16,4 5 0-16,-1-2 176 0,3 3-176 0,1 4 192 15,2 0 0-15,1 1 16 0,6 5 0 0,0 1 0 16,7 0-464-16,-2 0-112 0,-1 0-16 0,6 4 0 15,-1-1-2848-15,0 4-576 16,0-3-112-16,-3 3-32 0</inkml:trace>
  <inkml:trace contextRef="#ctx0" brushRef="#br0" timeOffset="116978.68">13954 11902 45375 0,'24'27'2016'0,"-10"-9"416"0,1 0-1952 0,-1 2-480 0,-7-2 0 0,0 0 0 15,-3-3 1728-15,-1 2 256 0,-3 1 64 0,0-1 0 32,-3 1-2048-32,-4 0-496 0,-4-4-48 0,0 0-14752 0,-2-3-2944 0</inkml:trace>
  <inkml:trace contextRef="#ctx0" brushRef="#br0" timeOffset="117128.48">13679 11480 12383 0,'-1'-22'544'0,"-5"4"112"15,2-3-528-15,0-2-128 0,1 3 0 0,0-1 0 0,2 0 7408 0,-5 5 1440 16,2 2 304-16,0 3 48 0,4 11-6672 0,0 0-1328 16,-7-5-272-16,7 5-48 0,-11-4-688 0,-3 4-192 15,-4 0 0-15,0 2-21568 16</inkml:trace>
  <inkml:trace contextRef="#ctx0" brushRef="#br0" timeOffset="117453.83">13767 10268 20959 0,'13'11'1856'0,"3"4"-1472"0,0 5-384 0,3 2 0 15,-1 3 1552-15,3 3 240 0,-1 4 64 0,1-3 0 16,1 2-1856-16,2 2-192 0,1 2-128 0,0 4-32 31,3 4-176-31,0-2-48 0,1-1 0 0,-1 1 0 0,-2-1 1456 0,-2 2 272 0,-5 1 64 0,-2 3 16 16,0 3 1984-16,-2-2 400 0,-1 2 80 0,-3-4 16 15,-1 1-1824-15,-3 2-352 0,4-2-80 0,-2-2-16 16,0-1-1008-16,3 3-208 0,1 1-32 0,1 5-16 16,0 2-176-16,6 0-176 0,6 4 48 0,1 0 0 15,-3 3-80-15,1-2-16 0,0-3 0 0,1-6 0 16,1-4 224-16,-2-7 0 0,-3-6 192 0,-8-8-192 15,-7-5 128-15,-7-9-128 0,0-11 0 0</inkml:trace>
  <inkml:trace contextRef="#ctx0" brushRef="#br0" timeOffset="117770.16">13932 11533 47519 0,'0'0'2112'0,"0"0"416"0,0 0-2016 16,0 0-512-16,0 0 0 0,0 0 0 0,0 0 272 0,0 0-32 15,0 0-16-15,0 0 0 0,2-11 144 0,4 4 16 0,4-3 16 0,1 2 0 16,7-2 16-16,6 2 0 0,4-2 0 0,8 2 0 15,4-1-160-15,5 1-48 0,2-3 0 0,-5 0 0 16,1 1 32-16,-4 0 0 0,0 3 0 0,-2 1 0 16,-5 1-112-16,-4 4-128 0,-3-2 176 0,0 6-176 15,0 1-160-15,-3 4-144 0,2 5-16 0,-3 1-16 32,1 4-3120-32,-1 0-640 0</inkml:trace>
  <inkml:trace contextRef="#ctx0" brushRef="#br0" timeOffset="118102.57">14980 11504 54015 0,'28'18'2400'0,"-10"-3"480"0,-4 3-2304 0,1 2-448 15,2-1-128-15,-6 2 0 0,3 0 144 0,0 4 16 16,1 0 0-16,2 6 0 0,1 5-160 0,3 1 0 0,1 2 0 0,2 1 0 31,3 0-896-31,0 1-128 0,3-5 0 0,-2 0-16 16,-1-4 144-16,3 0 16 0,-2-1 16 0,-3-4 0 0,0-4 544 0,0-2 128 0,-3-3 0 15,-2-7 16 1,-2-4-2432-16,-6-4-480 0,1-6-112 0,-2-1 0 16,-1-8-1104-16,1-5-224 0,-4-4-32 0</inkml:trace>
  <inkml:trace contextRef="#ctx0" brushRef="#br0" timeOffset="118305.49">15649 11636 6959 0,'0'-47'304'0,"0"15"80"15,0-3-384-15,0-4 0 0,1-7 0 0,5 0 0 0,0 0 6496 0,1 5 1232 0,0 2 240 0,2 9 48 16,0 10-4560-16,-4 6-928 0,-1 7-176 0,-4 7-48 15,0 0-896-15,-11 17-176 0,-7 12-32 0,-3 10-16 16,-1 12-800-16,-6 14-144 0,-4 13-48 0,-3 14 0 16,2 11-192-16,-6 7 0 0,0 2 0 0,-5 1 0 15,3-6-176-15,2-4-80 0,-2-7 0 0,6-11-16 16,3-8-192-16,0-7-48 0,4-6 0 0,6-10 0 0,1-5 336 0,3-10 176 16,0-6-192-16,0-5 192 0,1-10 0 0,-4-4 0 15,-1-7 0-15,-8-14-13728 16,0-11-2640-16</inkml:trace>
  <inkml:trace contextRef="#ctx0" brushRef="#br0" timeOffset="126351.12">17185 9277 17039 0,'0'0'1520'0,"0"0"-1216"0,0 0-304 0,-12 4 0 0,12-4 2832 0,0 0 512 15,-13 3 112-15,1 1 0 16,12-4-2528-16,-13 7-512 0,13-7-96 0,-12 8-32 0,12-8-160 15,-9 10-128-15,9-10 144 0,0 0-144 0,0 0 128 0,-7 11-128 16,7-11 0-16,0 0 0 0,0 0 528 0,0 0 16 16,0 0 0-16,0 0 0 0,2 11 832 0,-2-11 160 15,0 0 48-15,0 0 0 0,7 7-512 0,-7-7-112 16,9 4 0-16,-2-2-16 0,-7-2-320 0,0 0-64 16,9-3-16-16,-9 3 0 0,14-3-304 0,-2 0-64 15,3-1-16-15,-1 3 0 0,0-2-160 0,2 0 0 16,2 2 144-16,1 1-144 0,-1 0 0 0,3 1 0 15,9-1 0-15,-2-1 0 0,4-2-368 0,4 0 16 0,0 2 0 0,-1-5 0 32,1 5-64-32,-1-3-16 0,1 1 0 0,-4 0 0 0,-2 2 432 0,-5 1 128 0,-4 0 0 15,-3-3 0-15,-2 3 288 0,-4-3 64 0,-3 2 16 0,-9 1 0 16,0 0-272-16,0 0-48 0,0 0-16 0,0 0 0 16,0 0-288-16,0 0-64 0,-12 7-16 0,-4-3 0 31,0 0-176-31,-5 2-16 0,-1 1-16 0,-6 1 0 15,-2 2-32-15,-6 1 0 0,0 0 0 0,-2-1 0 0,-1 1 128 0,3-3 0 0,1-2 16 0,6 2 0 16,4-1 304-16,2-1 0 0,3-2 128 0,1 0-128 16,3-1 352-16,0-2-32 0,4-1 0 0,1 0 0 15,11 0-32-15,-11 0-16 0,11 0 0 0,0 0 0 16,0 0 112-16,0 0 0 0,0 0 16 0,0 0 0 0,0 0 176 16,13 6 16-16,1-1 16 0,0 1 0 15,2 1-96-15,5 0 0 0,-1-1-16 0,7 1 0 0,5-1-368 0,3 4-128 16,0-3 0-16,1 0 144 15,0 0-480-15,-1 0-112 0,1-3 0 0,-4-1-16 16,-4-6-2688-16,-3 1-544 0</inkml:trace>
  <inkml:trace contextRef="#ctx0" brushRef="#br0" timeOffset="127001.47">18287 8571 27695 0,'0'0'2464'0,"0"0"-1968"16,0 12-496-16,0 1 0 0,0-1 1952 0,0 2 288 16,1-3 64-16,2 3 16 0,-6-5-2048 0,2 4-400 15,1 1-96-15,-3-2-16 0,3 1-48 0,0-1-16 0,0 1 0 0,0 0 0 16,3-1 64-16,-3 2 16 0,4 0 0 0,-4 0 0 16,3 1 560-16,-2 2 112 0,4 4 32 0,1 1 0 15,1 6 384-15,0 7 80 0,3 4 16 0,-3 6 0 16,1 3-704-16,-1 7-256 0,3 5 176 0,0 4-176 15,1 3 0-15,1 4 0 0,1 4 0 0,1 0 0 16,4 0 0-16,-4-3 0 0,4-7 144 0,-3-5-144 16,2-4 0-16,-3-6 0 0,-6-4 0 0,-1-6 0 15,-3-3 0-15,-1-3 0 0,0-6 0 0</inkml:trace>
  <inkml:trace contextRef="#ctx0" brushRef="#br0" timeOffset="127667.84">17799 8732 18479 0,'0'0'1648'0,"0"0"-1328"16,7 7-320-16,-7-7 0 0,11 4 5696 0,-11-4 1088 16,0 0 192-16,0 0 64 0,10 0-4736 0,1-3-960 15,-11 3-176-15,8-4-32 0,5 1-736 0,-2-1-144 16,0-6-16-16,4 2-16 0,5-6-416 0,-1 0-64 15,8-1-32-15,2-6 0 0,0 3 96 0,2-1 0 16,1 1 16-16,-1 2 0 0,1-7 336 0,0 5 64 16,-2 1 16-16,-2 1 0 0,-1 0-240 0,-2 0 0 15,-1 0 0-15,-2 5 0 0,2-3-256 0,-2 7-80 0,-1 0-32 16,4 3 0-16,0 4 48 0,3 0 0 0,1 4 0 0,-1-1 0 31,4-3-96-31,-5 4-16 0,-1-4 0 0,-4 0-12752 0,-1 0-2560 0</inkml:trace>
  <inkml:trace contextRef="#ctx0" brushRef="#br0" timeOffset="128129.18">18875 9352 41055 0,'0'0'1824'0,"1"8"368"0,5 2-1744 0,-6-10-448 0,1 14 0 0,2-3 0 15,-3 3 240-15,3 0-48 0,1 1 0 0,0 6 0 16,0 0-192-16,2 1 0 0,1 6 0 0,0-3 0 15,0 0 0-15,4 3 176 0,0-1 0 0,-1 3 0 16,2-2 96-16,1 2 32 0,-5-1 0 0,6-1 0 16,0-3-128-16,0-1-32 0,0-2 0 0,-3 0 0 31,3-4-2176-31,-3-4-432 0,-4-4-96 0</inkml:trace>
  <inkml:trace contextRef="#ctx0" brushRef="#br0" timeOffset="128292.86">18701 8789 27695 0,'-14'-13'1216'0,"5"8"272"15,0-2-1184-15,-1 0-304 0,1 3 0 0,-2 2 0 0,-3 4 384 0,3 2 0 16,1 3 16-16,1 5 0 0,2 5-400 0,5 4 0 16,2-3 0-16,4 3 0 0</inkml:trace>
  <inkml:trace contextRef="#ctx0" brushRef="#br0" timeOffset="128578.93">19021 8248 49535 0,'39'11'2192'0,"-14"3"448"0,0 7-2112 0,1 7-528 0,-1 1 0 0,-4 10 0 16,-3 7-272-16,3 6-176 0,1 6-16 0,2 6-16 31,1 7-2800-31,4 5-560 0,-1-1-128 0</inkml:trace>
  <inkml:trace contextRef="#ctx0" brushRef="#br0" timeOffset="128645.38">19538 9348 35007 0,'24'43'1552'0,"-6"-10"320"15,7 5-1488-15,0 1-384 0,2 0 0 0,-1-3 0 0,4-2 1408 0,-8-4 192 16,-3-3 64-16,0-3-13056 16,-4-4-2592-16</inkml:trace>
  <inkml:trace contextRef="#ctx0" brushRef="#br0" timeOffset="128967.99">19300 9403 24015 0,'0'0'2128'0,"0"0"-1696"0,0 0-432 0,0 0 0 16,0 0 3808-16,0 0 672 0,0 0 144 0,0 0 32 15,-11 2-3520-15,11-2-704 0,0 0-144 0,0 0-32 16,3-7 96-16,5-3 16 0,5-1 0 0,2 0 0 16,6-3-112-16,-3-4-32 0,0-2 0 0,4 1 0 15,5-5 432-15,-1 2 96 0,2-3 16 0,-5 0 0 16,2-1-208-16,2 1-48 0,4 2 0 0,1 2 0 16,2 1-512-16,1 6-256 0,4 0 32 0,-3 7 0 15,-4 0-288 1,0 3-48-16,-3 4-16 0,2 0 0 0,-6 3-320 15,-3 3-80-15,-1 1-16 0,-3 0 0 0,-1 0-320 0,-6 0-64 16,0 2-16-16,-1-3-15888 0</inkml:trace>
  <inkml:trace contextRef="#ctx0" brushRef="#br0" timeOffset="129400.69">20008 7976 25055 0,'0'0'2224'0,"0"0"-1776"0,0 0-448 0,0 0 0 15,0 0 2368-15,0 0 400 0,11 4 80 0,0 3 16 16,3 3-1280-16,3 8-256 0,-2 5-48 0,4 4-16 16,2 5-752-16,4 12-160 0,4-1-32 0,3 10 0 15,3 7-320-15,-3 1 0 0,0 6 0 0,0-1 0 16,0 0 0-16,-3 1 0 0,2 2-160 0,-6-5 160 15,-3-3 0-15,-3-1 0 0,-1-3 128 0,-4-4-128 16,-3-6 0-16,-2-1 0 0,3 0 0 0,-3-2 0 16,3-3 0-16,-3 0 0 0,0-2 0 0,0-4 0 15,0-6 0-15,1-1 0 0,-3-3-144 0,1-4 144 0,2-3 0 0,-3-4 0 16,0 1 0-16,0-5-12144 16,-7-10-2368-16</inkml:trace>
  <inkml:trace contextRef="#ctx0" brushRef="#br0" timeOffset="129884.4">20924 9419 2639 0,'0'0'240'0,"0"0"-240"16,11-7 0-16,-4 0 0 0,-7 7 6336 0,4-10 1232 15,1-5 240-15,0 1 64 0,-3 0-6032 0,0 0-1200 0,1 0-256 0,1 3-32 16,-1-3-112-16,1 3-32 15,0-3 0-15,3-2 0 0,-2 0 160 0,2-2 16 0,2-3 16 0,-2-2 0 16,4-2 16-16,1 2 0 0,2-2 0 0,-3-1 0 16,1 1 336-16,-1 0 64 0,-2 0 16 15,2-3 0-15,-1 3 192 0,-1 0 64 0,-3 0 0 0,0 4 0 16,-5 3-608-16,0 0-112 0,-1-3-32 0,-2 6 0 16,-5 1-336-16,2 3 0 0,-2 1 0 0,-4 3 0 15,2 3 0-15,-8 1-320 0,1 6 64 0,-6 1 16 16,-2 3 64-16,-1 3 16 0,-3 5 0 0,-1 6 0 15,0-2 0-15,1 8 0 0,3 2 0 0,0 3 0 16,1 3 160-16,6 1 144 0,4-4-16 0,2 0-128 16,5-2 208-16,4-1-64 0,3 2-16 0,7-4 0 15,1 3 192-15,5-2 48 0,5 1 0 0,3-1 0 0,4 4 160 0,4 0 48 16,3-3 0-16,3 2 0 0,1-1-160 0,0 1-32 16,-1-3 0-16,4-2 0 0,-2 2 0 0,2-5 0 15,-6-2 0-15,5-3 0 0,1-2-128 0,1-2-48 16,2-1 0-16,1-3 0 0,-1-6-32 0,-2-6-16 15,4 0 0-15,-2-7 0 0,-3-1-160 0,-5-6 192 16,3-2-192-16,-5-2 192 0,-4-4-192 0,-3 4 0 16,-3 0 0-16,-4 3 0 0,-4 1-288 0,-7 4 16 15,-7 12 0-15,0-8 0 16,0 8-2000-16,-7-3-400 0</inkml:trace>
  <inkml:trace contextRef="#ctx0" brushRef="#br0" timeOffset="139817.59">9709 13311 4079 0,'10'17'368'0,"-3"-6"-368"0,0 0 0 0,0 3 0 15,1 0 7632-15,2 0 1456 0,-2-3 304 0,2 3 48 16,-2 0-5248-16,1-1-1056 0,2 1-192 0,-3 0-64 16,2 0-1424-16,1 1-304 0,3-1-48 0,-3 3-16 15,0-3-576-15,1 4-112 0,0 0-16 0,-4 0-16 16,2 3-176-16,1-3-16 0,-1 3-16 0,-2 0 0 15,4 1-160-15,0 2 0 0,-3-1 0 0,0 4 0 16,0-1-336-16,0 1 48 0,1-1 16 0,1 2 0 0,-2-3 272 16,0 0 0-16,0-2-128 0,1-2 128 0,-1 0 0 0,-2-7 272 15,-1-1-48-15,-1-6-16 0,-5-7 16 0,0 0 0 16,0 0 0-16,0 0 0 0,-2-16-224 0,-1 2 128 16,-1-2-128-16,-3-2 0 0,-2-3 0 0,-3-4 0 15,-4-3 0-15,3 1 0 0,-6-5 0 0,3-1 0 16,-2 4 0-16,-1-3 0 0,4 3 0 0,-2 1 0 15,-1-4 0-15,2 0 0 0,-3-3 0 0,4 2 0 16,1-6 0-16,0 0 0 0,3-3 0 0,1-1 0 16,5-1 0-16,2-2 0 0,3 3 0 0,1 0 0 15,5 8 0-15,2-1 0 0,2 0 0 0,4 4 0 0,4-1 0 16,3 3 0-16,4-2 0 0,4 2 0 16,3-2 0-16,7 7 0 0,3 0 128 0,6 9-128 0,0 2 176 0,3 2-176 15,-1 8 192-15,0 4-192 0,-4 0 192 0,0 4-192 16,-3 6 0-16,-4 1 0 0,0 5 0 0,-7 2 0 31,0 0-320-31,-6 3-128 0,-4 0-32 0,-4 1 0 0,-1 5 736 0,-6-2 160 0,-1-3 32 0,-9 2 0 16,-2 1-448-16,-6-6 0 0,-3-2 0 0,-1 1 0 15,-3-3-192-15,-3-2 16 0,-2-5 16 0,-7 2 0 16,6-3-32-16,-8-3 0 0,0-1 0 0,1-2 0 16,-1 2 192-16,-1-3 144 0,1 3-16 0,-1-3-128 15,1 1 384-15,3 5-48 0,0-6 0 0,0 4 0 16,4-1-128-16,3 1-16 0,4-3-16 0,14-1 0 15,0 0-176-15,0 0 0 0,0 0 144 0,0 0-144 0,3 13 0 16,4-5 144-16,8 2-144 0,6 1 0 0,0-2 0 16,4 5 0-16,4 2 0 0,3 2 0 0,3-1 0 0,1 1 0 15,3 5 0-15,0 0 0 0,0 2 208 0,2 0-64 16,2 2-16-16,-1 1 0 0,-3 0-128 0,0-2 0 16,-6 1 0-16,-2-8 0 0,-4-1 0 0,-4-1 0 15,-5-9 0-15,-4-1 0 16,0-4-832-16,-5-3-160 0,-9 0-32 0,7-4-15184 15,-2-7-3056-15</inkml:trace>
  <inkml:trace contextRef="#ctx0" brushRef="#br0" timeOffset="139948.4">10960 13686 20959 0,'0'0'1856'0,"4"14"-1472"0,1 0-384 0,2-1 0 16,-7-13 1312-16,7 12 192 0,2-1 32 0,0 2-12416 15</inkml:trace>
  <inkml:trace contextRef="#ctx0" brushRef="#br0" timeOffset="140284.25">11124 13834 4079 0,'0'0'176'0,"0"0"48"0,6 7-224 0,2-3 0 0,2-1 0 0,-2-3 0 16,-1 0 9856-16,-7 0 1920 0,7-7 384 0,0 0 64 16,0-3-9264-16,0-1-1856 0,0-3-368 0,0-1-80 15,0-2-448-15,1-1-80 0,2-3-128 0,-3 3 176 16,0-4-48-16,0 1-128 0,0 0 192 0,-3 3-64 15,-3-3-128-15,-1 3 0 0,-1 0 0 0,-6 1-176 16,0 2 176-16,-4 1 0 0,-6 0 128 0,-1 0-128 16,-3-2 0-16,2 3 0 0,-5-1 0 0,2 0 0 0,1 0-128 0,-2 1-112 15,-2 1-16-15,2-1 0 0,-5 3 64 0,5-1 16 16,0 4 0-16,3 0 0 0,-1 4 48 0,3 2 0 16,0 1 0-16,4 4 0 0,3 3 128 0,-2 4 144 15,9 5-16-15,0 3-128 0,4 4 256 0,4 4-48 16,6 1-16-16,1 6 0 0,3 1 64 0,4 1 0 15,3-1 0-15,1-3 0 0,4 4 208 0,1-1 48 16,1 1 16-16,2-4 0 0,-1-5-336 0,2-2-64 16,1-2 0-16,0-7-128 0,-3-4 128 0,-1-5-128 15,1-3 0-15,-4-4 0 16,-3-4-464-16,2-3-160 0,-6-5-16 0,-4-1-16 16,0-1-1312-16,0-4-256 0,-3-3-48 0</inkml:trace>
  <inkml:trace contextRef="#ctx0" brushRef="#br0" timeOffset="140634.6">11797 12426 26655 0,'0'0'2368'0,"3"13"-1888"0,-1-3-480 0,-1-2 0 0,-1-8 4848 0,0 13 864 16,0-2 176-16,1 3 48 0,-1-3-4608 0,3 3-928 16,-2 3-176-16,5 2-32 15,2 5-496-15,2 1-80 16,1 7-32-16,5 4 0 0,0 6-1088 0,1 5-224 0,1 6-32 0,0 4-16 15,0 5 496-15,1 0 80 0,-1 3 32 0,0 3 0 0,-1-1 2192 0,-3 5 432 16,-1-3 80-16,-1-3 32 0,-1-1-288 0,-4-8-64 16,0-3-16-16,-3-4 0 0,0-5-880 0,-1-9-192 15,0-1-128-15,-6-9 192 16,3-2-1808-16,-4-6-368 0,1-7-64 0</inkml:trace>
  <inkml:trace contextRef="#ctx0" brushRef="#br0" timeOffset="141101.87">12029 13388 8287 0,'0'0'368'0,"0"0"80"16,0 0-448-16,0 0 0 0,0 0 0 0,0 0 0 0,0 0 7904 0,0 0 1504 0,9 0 288 0,0 0 64 15,1-1-7728-15,1-1-1552 0,-1 0-304 0,2 0-176 16,2 2 0-16,3 0 0 0,1 4-240 0,0-1 80 15,0 1 160-15,0 3 0 0,0-3 0 0,2-1 128 16,-2 1 448-16,2-2 112 0,3 1 16 0,-2-1 0 16,0-4-144-16,1 2-32 0,3-2 0 0,-4-1 0 15,0-4-528-15,2 0 0 0,-3-1 0 0,-1-2 0 0,-1-1 0 0,-3-1 0 16,-1-1 0-16,-1 3-144 0,-5-4 144 16,-1 3 224-16,0 0-48 0,-3 0-16 0,-1 1-160 0,-3-1 0 15,0 0 144-15,-4 1-144 0,-3-4 0 0,-3 3 0 16,2 0 0-16,-6 0 0 0,-5 1-144 0,0 3-48 15,-3-3-16-15,-3 3 0 16,-3 2-752-16,1 2-128 0,-1 3-48 0,0 0 0 16,3 3-1424-16,0 2-304 0,7 2-48 0,0 3-16 15,4-3 1712-15,0 3 352 0,7 1 64 0,3 1 16 0,-2 5 1936 0,5-3 400 16,2 0 80-16,5 4 16 0,1 0 768 0,1 3 144 16,5 0 48-16,5 1 0 0,7-1-656 0,0 2-128 15,4 2-32-15,6 3 0 0,4-1-1120 0,0-1-224 0,5 0-64 0,-1-1 0 31,-1-1-1296-31,-5 1-272 0,-2-3-48 0,-4 3-16 16,-5-1-752-16,-2 1-160 0,-5-1-16 0,1-2-10960 0,-5-1-2192 0</inkml:trace>
  <inkml:trace contextRef="#ctx0" brushRef="#br0" timeOffset="141228.68">13088 13653 22463 0,'10'3'1984'0,"1"-2"-1584"0,3-4-400 0,0-1 0 16,0 0 1232-16,4-10 176 0,-1-4 16 0,1-7-12848 16</inkml:trace>
  <inkml:trace contextRef="#ctx0" brushRef="#br0" timeOffset="141584.79">13325 13172 35183 0,'0'0'1552'0,"-10"0"336"0,10 0-1504 0,-15-3-384 15,-2 2 0-15,-1 1 0 0,0 1 480 0,0 5 32 16,-3-2 0-16,-3 6 0 0,2 1-512 0,0 7 0 15,1 3 0-15,-3 4 0 16,2 7-2080-16,0-3-464 0,5 6-80 0,3-3-32 16,6 0 96-16,5 2 0 0,6 1 16 0,1-1 0 0,3 0 4912 0,4 1 960 15,6-2 208-15,1 2 48 0,0 0-64 0,4 0 0 16,3-3 0-16,0-2 0 0,2-2-1488 0,-1-3-304 16,2 1-64-16,0-7-16 0,1-4-1344 0,-1-6-304 15,4-6 0-15,4-8 0 16,4-4-688-16,-1-7-112 0,0 0-32 0,-10-7 0 15,-1-2 208-15,-10 0 48 0,-4 0 0 0,-6 0 0 0,-2 0 368 0,-6 1 80 0,-6 2 128 0,2-3-208 16,-3 1 208-16,-4 2 128 0,0 1 0 0,-3 0-128 16,3 3 240-16,-3 0-64 0,3 1-16 0,-2 4 0 15,5 4-160-15,-4 4 0 0,5 0 0 0,7 5 0 16,-12-2 192-16,12 2-32 0,-7 7-16 0,3 5 0 16,2 2 512-16,7 1 112 0,-1 6 0 0,6 0 16 15,-2 0-240-15,2 1-48 0,5 0-16 0,-1 2 0 16,0-3-480-16,0-3 0 0,-3 0 0 0,0-4-160 15,2-3-2560-15,2-4-512 16,17 0-96-16,-4-11-32 0</inkml:trace>
  <inkml:trace contextRef="#ctx0" brushRef="#br0" timeOffset="141967.14">14120 13161 19455 0,'0'0'1728'0,"0"14"-1376"16,0 0-352-16,-6 1 0 0,2-1 4272 0,-3 0 784 16,-1 0 144-16,-2-2 48 0,-1 1-4032 0,-2-2-816 15,5-2-144-15,-2 0-48 0,2 0-208 0,1-2-160 16,-3-2 32-16,10-5 0 0,0 0-64 0,0 0-16 15,0 0 0-15,0 0 0 0,0 0-16 0,0 0 0 0,0 0 0 0,14 7 0 16,3-5 784-16,2-2 144 0,5 0 48 0,1-2 0 16,3 2 848-16,1-3 160 0,0 1 32 15,2 0 16-15,1-2-336 0,0 4-80 0,-5 1-16 0,1 4 0 16,-3 2-720-16,-4 5-144 0,-3 8-16 0,-4 3-16 16,-3 7-320-16,-4 6-160 0,-3 10 160 0,-4 3-160 15,-4 1-192-15,-3 0-128 0,-2-4-16 0,-4 0-16 16,-6-3 64-16,3-4 16 0,-5-5 0 0,-4-7 0 31,-3-3-1456-31,-2-6-304 0,1-7-48 0,-3-6-16 0,0-5-2848 0,1-2-576 0,5-5-112 0</inkml:trace>
  <inkml:trace contextRef="#ctx0" brushRef="#br0" timeOffset="142483.76">14502 13777 17039 0,'0'0'1520'0,"0"0"-1216"15,7 4-304-15,-7-4 0 0,0 0 5888 0,0 0 1136 16,7-7 208-16,0-1 64 0,1-1-4912 0,3 1-976 15,2-3-192-15,-2 4-32 0,3-4-768 0,5 1-160 16,2-4-16-16,3 3-16 0,1-3-80 0,0-1-16 16,2-3 0-16,3 1 0 0,-5 0-128 0,3 5 0 0,-3-5 0 0,-4 3 0 15,-1 0-128-15,-3 1 128 0,-2 1-160 0,-1 4 160 16,-3-2 0-16,-1 3 320 0,-3 0-64 0,-7 7 0 16,2-9 0-16,-3-3-16 0,0 1 0 0,-6 0 0 15,0 0-240-15,-4-1 0 0,-1-4 0 0,-2 0 0 16,1-3-320-16,-8 1 32 0,-4-2 16 0,-1 1 0 15,-1-1 272-15,-3 2-160 0,-5 1 160 0,2 6-128 16,-2 0 128-16,3 1-192 0,0 6 192 0,7 4-192 16,0 3 192-16,7 5 128 0,1 3-128 0,3 6 176 15,7-2 144-15,3 9 16 0,4 5 16 0,3 6 0 16,4 1 96-16,4 6 0 0,3 6 16 0,8-2 0 0,9 4-16 16,2 0 0-16,6-3 0 0,3 1 0 0,-3-1-48 0,-3-5-16 15,3-3 0-15,-7-3 0 0,0-7-80 0,-5-8-32 16,-1-5 0-16,-3-7 0 0,-2-2-112 0,-2-7-32 15,1-7 0-15,-1-4 0 0,1-8-128 0,-2-5-176 16,-3-4 48-16,2-7 0 16,-2 1-1152-16,-4-4-240 0,-1-4-32 0,0-5-21632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5T18:33:15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11864 10881 8287 0,'0'0'736'0,"0"0"-592"0,0 0-144 0,11 3 0 15,-11-3 3696-15,10 5 704 0,-10-5 144 0,9 7 16 16,-3 3-3424-16,4-2-688 0,-1 5-144 0,0-5-32 16,-2 5-272-16,0-1-192 0,4 1 16 0,-4-1 16 31,0 1-320-31,0-2-64 0,0-4-16 0,-7-7 0 16,5 11-272-16,-5-11-48 0,0 0-16 0,6 11 0 0,-6-11 720 0,0 0 176 0,0 0 0 0,0 0 0 15,0 0 272-15,0 0 96 0,0 0 16 0,0 0 0 16,0 0 816-16,0 0 160 0,0 0 48 0,0 0 0 15,0 0 96-15,0 0 32 0,0 0 0 0,0 0 0 0,0 0-576 0,0 0-96 16,0 0-32-16,0 0 0 0,0 0-512 16,0 0-128-16,-6 14 0 0,6-14-16 0,-5 17-176 0,5-17 0 15,0 11 0-15,0-11 0 16,-2 15-144-16,2-2 144 0,0-13-192 0,2 14 192 0,3 1 0 0,-4-6 0 16,4 0 0-16,2 1 144 0,-7-10-144 0,9 7 0 15,1 0 0-15,1-1 0 0,-2-4 144 0,3 3 0 16,-4-3 0-16,2 1 0 0,-3-1-144 0,1 0 128 15,2 0-128-15,-10-2 128 0,10 1-128 0,-10-1 0 16,0 0 0-16,7 6 0 0,-7-6 0 0,11 5 0 16,-11-5-192-16,7 7 192 0,-7-7-176 0,0 0 176 15,4 11-128-15,-4-11 128 0,0 0-192 0,4 12 64 16,-4-12 0-16,3 13 0 0,-3-13 128 0,-4 10 0 0,4-10 160 0,-3 13-160 16,3-13 0-16,0 0-256 0,0 0 16 0,-7 12 16 15,7-12 224-15,0 0 0 0,0 0 0 0,-15 7 0 16,15-7 128-16,-13 2 80 0,0-4 16 0,1-3 0 15,1 1-224-15,-3-6-160 0,3-1 32 0,0-1 0 16,-3-3 128-16,0 1 0 0,0-5 160 0,0 1-160 16,1-1 0-16,1 1 0 0,-4 0 0 0,5 0 0 15,1 4 0-15,1-1 0 0,0 1 0 0,2 1 0 16,3 2 0-16,4 11 192 0,0 0-48 0,0 0-16 16,0 0-128-16,0 0 0 0,0 0 0 0,11 6 0 15,3 2 0-15,4 6-144 0,1 7 0 0,1-1 0 16,3 3-80-16,0 4-16 0,3-1 0 0,-1 3 0 15,0 1-144-15,0-2-48 0,-4-1 0 0,-3-1 0 16,0-6 176-16,0 3 48 0,0-7 0 0,-1 3 0 16,-6-5 336-16,0 1 64 0,-1-5 0 0,-3-2 16 0,-7-8 80 0,0 0 16 15,0 0 0-15,0 0 0 0,0 0 16 0,0 0 0 16,-10-7 0-16,-4-1 0 0,3-5-320 0,-4 2 128 16,1 0-128-16,-3-3 0 0,3-1 0 0,0 1 0 15,3 0 0-15,0 3-192 0,3-3 192 0,-2 2 0 16,0 1 192-16,2 2-192 0,-2-3 0 0,3 1 0 15,3 1 0-15,0-1-15600 0</inkml:trace>
  <inkml:trace contextRef="#ctx0" brushRef="#br0" timeOffset="1336.92">11960 11838 17039 0,'0'0'1520'0,"0"0"-1216"0,0 0-304 0,0 0 0 16,0 0 2656-16,0 0 480 0,0 0 80 0,0 0 32 16,0 0-2224-16,0 0-448 0,0 0-96 0,0 0-16 15,0 0-464-15,0 0 0 0,0 0 0 0,0 0 0 16,0 0 0-16,0 0 0 0,0 0 0 0,0 0 0 16,-14 4 0-16,14-4 128 0,0 0-128 0,-6 7 144 15,6-7-144-15,0 0 0 0,0 0 0 0,0 0 0 16,0 0 0-16,0 0 160 0,0 0-160 0,0 0 160 15,0 0 0-15,0 0 0 0,0 0 0 0,0 0 0 16,-12 7 176-16,12-7 48 0,0 0 0 0,0 0 0 16,0 0 112-16,0 0 16 0,-11 6 16 0,11-6 0 15,-10 13-320-15,10-13-64 0,-7 13-16 0,3 0 0 0,-3 1-128 0,5 3-256 16,2-2 64-16,-2 3 16 16,-3 2 176-16,3-2-192 0,-1 3 192 0,1 1-192 0,2-1 64 0,0-3 0 15,2 3 0-15,-2-3 0 0,0-3 128 0,0 2 0 16,3 1 0-16,-3-4 128 0,2 0-128 0,0 0 0 15,-2 1 128-15,0-1-128 0,0 0 0 0,-2-1 0 16,2-1 0-16,0-12 0 0,-5 14 0 0,1-3 0 16,-3 1 0-16,2-3 0 0,-1 0 0 0,-1 0 0 15,4 0 0-15,-1 1 0 16,4-10-320-16,-3 9-128 0,1 2-16 0,2-11-16 16,2 12 16-16,3-4 0 0,0 2 0 0,2-3 0 0,-7-7 704 0,11 8 144 0,0-2 16 0,-1-4 16 15,1-2 480-15,-2 0 112 0,0-2 16 0,-2-3 0 16,2-2 256-16,1-2 64 0,-1-5 16 0,4 0 0 15,-1-2-336-15,0 0-64 0,1-2 0 0,-1 0-16 16,2-3-368-16,-1 1-80 0,1 3-16 0,-1 1 0 16,0 3-288-16,-2-1-64 0,0 3-128 0,-1 1 192 15,-5 2-192-15,-5 8 0 0,13-7 0 0,-5 4 0 32,-8 3-384-32,11 0-112 0,-11 0-16 0,13 2-16 15,-2 3-688-15,-11-5-144 0,10 8-32 0,1-1 0 16,-11-7-448-16,0 0-80 0</inkml:trace>
  <inkml:trace contextRef="#ctx0" brushRef="#br0" timeOffset="1900.16">12086 11608 14159 0,'0'0'1264'0,"0"0"-1008"0,0 0-256 0,7 4 0 15,-7-4 4752-15,7 9 912 0,-3 2 176 0,2 0 48 16,-2 3-3744-16,0-1-736 0,3 2-160 0,-3 2-32 16,2 2-672-16,1-1-144 0,-3-2-16 0,0 2-16 15,-1-1-368-15,-2-1 0 0,2 0 0 0,-3-1 0 16,0-3 0-16,0-12 0 0,0 14 0 0,0-14 0 15,-3 13 0-15,3-13 0 0,0 0 0 0,0 12 0 16,0-12 0-16,0 0 0 0,0 13 0 0,0-13 0 16,6 14 320-16,-5-3 64 0,5 2 0 0,-2 1 0 15,0-3 48-15,0 3 16 0,2-2 0 0,-2 5 0 16,0 0-16-16,2 1 0 0,-2 0 0 0,-1 4 0 0,1 2-432 0,-3 1 0 16,2 1 0-16,-3 5 0 0,3 3 0 0,-3 3 0 15,0 2 0-15,0 2 0 0,0 0 0 0,0 3-176 16,0-3 176-16,0 4-128 0,0 1 128 0,-6 3-208 15,5 1 80-15,-3-4 128 16,2 0-800-16,1 1-32 0,-3-5-16 0,-3 3 0 16,-6-1-96-16,2 0-16 0,-3-5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5T18:44:24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1671 8967 22751 0,'0'0'1008'0,"0"0"208"0,0 0-976 0,-3 11-240 0,3-11 0 0,0 14 0 15,0-14 944-15,-1 11 144 0,1-11 16 0,0 14 16 16,0-4 16-16,0-10 0 0,-3 14 0 0,0 1 0 16,2-3-576-16,1-5-112 0,0-7-32 0,-3 6 0 15,-1 1 80-15,0 0 16 0,1 0 0 0,-1-5 0 16,-3-1-512-16,-6-1 0 0,13 0-208 0,-8-1 64 31,8 1-240-31,-10-6-32 0,2-1-16 0,1 0 0 0,1 0 288 0,2-4 144 0,3 1-160 0,-2-1 160 16,3-1 528-16,-3 1 208 0,6-1 32 0,-3 1 16 15,3 0-32-15,-2 0-16 0,2 1 0 0,0-1 0 16,1-2-368-16,3 5-80 0,-3-2-16 0,-4 10 0 0,7-7-448 0,-7 7-80 16,8-4-32-16,-8 4 0 0,13-1 80 0,-2 1 16 15,-11 0 0-15,8 4 0 0,2 0 192 0,-10-4 0 16,10 7 0-16,-10-7 0 0,7 9 0 0,-7-9 0 16,0 0 0-16,0 0 0 0,0 0-208 0,0 0 48 15,0 12 16-15,0-12 0 0,0 0 144 0,0 0 128 16,-7 8-128-16,7-8 176 0,0 0-176 0,-7 7 128 15,7-7-128-15,0 0 128 0,-14 5 0 0,3-3-128 16,1-2 192-16,10 0-64 0,0 0 96 0,-11-1 16 16,11 1 0-16,-11-1 0 0,11 1-16 0,0 0 0 0,0 0 0 15,0 0 0-15,-7-2-224 0,7 2 0 0,0 0 0 0,0 0 0 16,0 0 0-16,0 0 0 0,0 0 144 0,0 0-144 16,7 7 0-16,1 0-256 0,2 0 48 0,1-1 0 15,0 1 32-15,-1-2 16 0,1-1 0 0,-4 3 0 16,3-4 32-16,-2 3 0 0,-1-1 0 0,-7-5 0 15,10 7 128-15,-10-7-192 0,0 0 192 0,0 0-192 16,4 4 192-16,-4-4 0 0,0 0 0 0,0 0-128 16,0 0-96-16,-10 7-16 0,10-7 0 0,-11 5 0 15,11-5 240-15,-14 4 0 0,14-4 0 0,-11 5 0 16,11-5 0-16,-7 5 0 0,7-5-176 0,-10 7 176 16,10-7 0-16,0 0 0 0,-8 9 0 0,8-9 0 15,0 0 0-15,0 0 0 0,0 0 0 0,0 0 0 16,0 0-752-1,0 0-32-15,0 0-16 0,0 0 0 0,0 0-1808 0,0 0-352 0,-7-9-80 0</inkml:trace>
  <inkml:trace contextRef="#ctx0" brushRef="#br0" timeOffset="787.95">1896 8924 9663 0,'0'0'864'0,"0"0"-688"0,0 0-176 0,0 0 0 15,0 0 4848-15,0 0 928 0,0 0 192 0,6 6 48 16,-6-6-4096-16,7 7-832 0,0-2-144 0,-7-5-48 15,7 8-576-15,-2 2-112 0,-5-10-16 16,7 10-16-16,-7-10 80 0,0 0 32 0,7 8 0 0,-7-8 0 16,0 0-288-16,0 0 0 0,0 0-176 0,0 0 176 15,6 7-176-15,-6-7 176 0,0 0-160 0,7 7 160 16,-7-7 464-16,0 0 192 0,12 7 48 0,-12-7 0 16,11 9-176-16,-1 0-16 0,-10-9-16 0,8 12 0 15,3 0-352-15,2-1-144 0,-2-2 128 0,0 0-128 16,3 0 0-16,-3 3-144 0,3 2 0 0,0-1 0 15,0-2-80-15,-3 1-16 0,3 0 0 0,-3-1 0 16,3 0-256-16,-3-1-48 0,-4-3-16 0,3 0 0 16,-10-7-272-16,11 4-64 0,-11-4-16 0,0 0 0 15,0 0-1968-15,0 0-400 0</inkml:trace>
  <inkml:trace contextRef="#ctx0" brushRef="#br0" timeOffset="1215.82">2198 8860 35007 0,'0'0'1552'0,"0"0"320"0,0 0-1488 0,0 0-384 0,-11 8 0 0,4-1 0 16,7-7 0-16,-10 10 0 0,3-3 0 0,7-7 0 16,-7 11 0-16,3-3-192 0,4-8 192 0,-3 14-192 15,2 0 192-15,-2 0 128 0,3-4-128 0,0 3 176 16,0-1 272-16,-3-1 64 0,2 0 16 0,-2 1 0 15,0-3 320-15,-1 1 64 0,-3-2 16 0,0 2 0 16,-4 1-656-16,0-2-128 0,-6 0-16 0,-2 1-128 16,-2 1 0-16,0 0-304 0,-3 1 48 0,-2 2 0 15,1 0-240 1,-3 4-32-16,0-2-16 0,-2 4 0 0,1 1-288 0,1 0-64 0,0-2-16 0,6 5 0 16,-2-3-464-16,5 1-96 0,2 2 0 0,2-5-16 15,5-1-1200-15,-1-1-256 0</inkml:trace>
  <inkml:trace contextRef="#ctx0" brushRef="#br0" timeOffset="1999.6">2619 9270 29135 0,'0'0'1280'0,"0"0"288"0,0 0-1248 0,0 0-320 15,0 0 0-15,0 0 0 16,0 0-432-16,-7-7-144 0,3-4-16 0,-3 1-16 16,1 0-432-16,-1 2-96 0,2-4-16 0,-2 3 0 0,0 0 1376 0,0 2 272 15,7 7 48-15,-7-7 16 0,7 7 832 0,-11-7 160 0,11 7 48 0,0 0 0 16,0 0-256-16,0 0-64 15,-13 7 0-15,13-7 0 0,-5 13-240 0,-2 0-48 0,1 0-16 0,5 3 0 16,-2-2-512-16,-1 0-96 0,1-2-32 0,2 1 0 16,-2-2-336-16,0 0 0 15,3-11 0-15,-4 14 0 0,0 0 0 0,4-14 0 0,-3 11-160 0,3-11 160 16,-7 14 0-16,7-14 0 0,0 0 128 0,-4 11-128 16,4-11 0-16,-7 11 0 0,7-11 0 0,-3 13 0 15,3-13 0-15,3 11 0 0,-3-11 0 0,2 10 0 16,4-2 0-16,0 2 128 0,1 1-128 0,0 0 144 15,4-2-144-15,-3 3 0 0,5-1 0 0,5 7 0 16,-6-1 0-16,-3-6 0 0,3 0 0 0,1-1 0 16,-1-3-736-16,1 0-176 0,-1 1-48 15,-12-8 0-15,13 3 1216 0,-13-3 256 0,11-3 32 0,0-5 16 0,-4-4 240 0,-3-7 48 16,2-3 16-16,-2-3 0 0,0-3-992 0,-1 0-208 16,-3-1-48-16,0-3 0 0,0 4 96 0,-3 6 16 15,2 1 0-15,0 6 0 0,-1 1 272 0,-1 4 0 16,3 10 0-16,-4-9 0 15,4 9-1584-15,0 0-304 0,-11-8-64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5T18:44:37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16619 9533 15599 0,'0'-19'688'0,"3"5"144"0,-3-3-656 0,0 0-176 16,0-5 0-16,1 5 0 0,2-1 3296 0,-3 4 624 15,3-3 128-15,-2 5 32 0,2 1-2416 0,1 2-496 16,-4 9-80-16,12-4-32 0,0 3-288 0,-1 5-64 0,0 3-16 0,3 4 0 16,0 0-688-16,4 6 0 0,-4 1-176 0,4 0 48 15,1 3 128-15,-3-1-128 0,4-1 128 0,-3-1-128 16,-2-2 128-16,2 0-160 0,-3-5 160 0,1 1-160 15,2-3 352-15,-5-2 64 0,2 2 0 0,0 0 16 16,0 1 416-16,-3 1 80 0,2-4 0 0,-1-1 16 16,2 1 128-16,0 3 32 0,-4-1 0 0,-6 2 0 15,0 3-496-15,-1-2-80 0,-3-1-32 0,-3 4 0 16,-1 5-336-16,0-5 0 0,-3 2 0 0,0-5 0 16,0 2 0-16,0-1-160 0,7-13 16 0,-11 5 0 15,0 1-48-15,-3-3 0 0,1-2 0 0,1-4 0 16,-1-2 192-16,-1-1-160 0,3-1 160 0,0-4-160 15,-3-3 160-15,3 0 192 0,-3-1-32 0,0-3-16 16,-1-6-144-16,-2-3 0 0,-1 0 0 0,0-10-176 16,-1-2 176-16,1 0 0 0,0-4 0 0,2 1 0 15,0 2-560-15,-1-1-128 0,2 1-16 0,1 4-16 16,3 5-192-16,1 6-48 0,6 4 0 0,-2 6 0 0,5 4 1184 0,1 11 224 16,0 0 64-16,0 0 0 0,7 0 768 0,0 7 176 15,4 4 16-15,3 10 16 0,-3 4-752 0,7 10-160 16,-2 8-16-16,0 4-16 0,3 6-368 0,-1 0-176 15,0 0 160-15,1-1-160 0,-1-4 0 0,-4-4 0 16,-1-4 0-16,-3-5 0 0,-7-6 0 0,-6-5 0 16,-1-3 0-16,-3-9 0 0,0-3 0 0,-5-5-128 15,3-7-16-15,-7-1 0 0,2-7 144 0,0-3-192 0,-4-7 192 16,2-1-192-16,-2-4-16 0,-1 1-16 0,-4 2 0 16,0-2 0-16,2-1 224 0,-1 1 0 0,-2 0 0 0,2 4 0 15,0 0 0-15,1 6 0 0,-3 1 0 0,5 3 0 16,-2 0 0-16,3 5 0 0,0 2 0 0,1 1 0 15,2 3 0-15,2 0 0 0,2 0 0 0,11 0 0 16,-9 5 0-16,9-5 0 0,-7 7 0 0,7-7 0 16,0 12 128-16,0-1-128 0,5 0 0 0,-3 1 0 15,0 1 192-15,2 4-32 0,2-3 0 0,1 4 0 16,0 0-160-16,-3 0 0 0,3 1 0 0,0-1 0 16,-3 0 0-16,-1 1 0 0,1 1 0 0,-4-2 0 15,-4-1 0-15,-3-2 0 0,-4-1 0 0,-3-3 0 16,-3-1-128-16,3-3 128 0,0-3 0 0,-1-1 0 15,-1-3-160-15,2-3 160 0,-2-1-208 0,-2 0 80 16,2-7-64-16,-1 1-16 0,-1-1 0 0,2-1 0 16,0 0 208-16,0-2 0 0,0-1 0 0,2 3 0 0,-1 0 0 0,5 4 0 15,-1-4-160-15,4 5 160 0,7 7 0 0,0 0 0 16,0 0 0-16,0 0 0 0,0 0 144 0,0 0 112 16,7-5 0-16,0 5 16 0,4 3 304 0,-3 4 48 15,2 2 16-15,0 3 0 0,-2 1-448 0,2 0-64 16,-3 1-128-16,-3 0 176 0,0 0-176 0,2-3 0 15,-6-11 0-15,0 0-176 16,0 0-208-16,0 0-32 0,0 0-16 0,0 0 0 16,0 0-352-16,0 0-80 0,4-13-16 0,-1-3 0 15,-4-5-2784-15,-1-4-560 0</inkml:trace>
  <inkml:trace contextRef="#ctx0" brushRef="#br0" timeOffset="2650.36">16159 8344 40079 0,'14'7'1776'0,"-14"-7"368"0,14 4-1712 0,-3 2-432 0,3-1 0 0,-3 1 0 16,1-2 1264-16,-5 0 160 0,-7-4 48 0,0 0 0 15,2 10-1168-15,-2-10-304 0,0 0 0 0,0 0 0 32,0 0-384-32,0 0-160 0,0 0-32 0,0 0-16 15,0 0 80-15,0 0 32 0,0 0 0 0,0 0 0 0,2-10 704 0,0 2 144 0,-2 8 16 0,3-11 16 16,1-2 432-16,1 5 64 0,-1-3 32 0,1 1 0 16,0-1-288-16,-3 0-48 0,3 1-16 0,2 0 0 0,-1 2-336 0,1-2-80 15,0 5-16-15,5-2 0 16,2-3-144-16,1 0 160 0,6 2-160 0,-5 1 160 15,3 0-160-15,-1 0 0 0,3 3 144 0,-6-2-144 0,3 1 128 0,-1 2-128 16,1 3 128-16,3 0-128 0,-6 0 0 0,2 1 0 16,-2 5 0-16,2-4-192 0,1 4 192 0,0 0 0 15,0 1 0-15,3 0-128 0,-3 0 128 0,-2 1 0 16,0 0 0-16,-4 1 0 0,-1-4 0 0,-1 1 0 16,-10-6 160-16,6 4-160 0,-6-4 128 0,0 0-128 15,7 10 0-15,-7-10 144 0,0 0-144 0,-2 12 0 16,2-12-192-16,-5 10 192 0,5-10-144 0,-4 14 144 15,4-14 0-15,-7 10 0 0,7-10-192 0,-7 15 192 16,0-5-192-16,0 2 192 0,0 1 0 0,0-1 0 0,1 1 0 0,-1 1 0 16,2 1 0-16,-2-4 0 0,0 3 0 0,3 0 0 15,-6-3 0-15,2 3 0 0,1-2 0 0,-4 1 0 16,1-1 0-16,-1-1-192 0,4 1 192 0,-4-1-208 16,-2-1 208-16,2 3 0 0,0 1 0 0,-3 0 0 15,3 0 0-15,-3-1 0 0,3-1 0 0,-3-1 0 16,0 0 0-16,3 1 0 0,-3 1 0 0,3 0-144 15,0-1 144-15,1 1 0 0,3-1 0 0,-4 2 128 16,1 3-128-16,-1-3 0 0,0-3 0 0,0 3 0 16,1 0 0-16,0-3 0 0,4-1 0 0,-1 1-128 15,2-4 128-15,5-7 0 0,-7 11 0 0,7-11 0 16,-6 7 0-16,6-7 0 0,-5 8 160 0,5-8-160 16,0 0 0-16,0 0 0 0,0 0 0 0,0 0 0 0,0 0 0 0,-4 10 0 15,4-10 0-15,0 0 0 0,0 0 0 0,-7 7 0 16,7-7 0-16,-9 7 0 0,9-7 0 0,-7 7 0 15,7-7 0-15,-9 4 0 0,9-4 0 0,-12 3 0 16,12-3 0-16,-11 4 0 0,11-4 0 0,-10 0 0 16,1 0-128-16,9 0 128 0,-9-4 0 0,9 4-192 15,0 0 192-15,0 0-160 16,0 0-224-16,0 0-32 0,0-10-16 0,0 10-13584 16,5-14-2736-16</inkml:trace>
  <inkml:trace contextRef="#ctx0" brushRef="#br0" timeOffset="3483.94">16123 8616 10991 0,'0'0'480'0,"0"0"112"15,0 0-464-15,0 13-128 0,0-13 0 0,1 11 0 0,-1-11 3904 0,0 0 752 16,0 0 144-16,6 9 48 0,-6-9-3664 0,4 12-736 15,-4-12-128-15,7 8-48 0,-7-8 112 0,11 7 0 16,-11-7 16-16,11 4 0 0,3-3-144 0,0-1-48 16,0-1 0-16,2 1 0 0,2 0 496 0,1-1 80 15,4-2 32-15,-1 2 0 0,4-5 464 0,4 2 80 16,-4 0 32-16,2-3 0 0,0-5-240 0,0 5-64 16,-2-2 0-16,2 2 0 0,-3 3-272 0,0-6-64 15,-1 1-16-15,1 2 0 0,0-2-160 0,0 0-48 16,0 2 0-16,0 2 0 0,3-2 32 0,-1 3 0 15,1-1 0-15,-3 3 0 0,-2 0-304 0,-3 2-48 16,-3 4-16-16,-3-4 0 16,0 3-1648-16,-3-1-336 0,-11-2-64 0</inkml:trace>
  <inkml:trace contextRef="#ctx0" brushRef="#br0" timeOffset="4010.26">17065 8878 38063 0,'0'0'1680'0,"0"0"368"0,0 0-1648 0,-11 1-400 0,-4-1 0 0,1 0 0 16,-4 0 224-16,-2-1-32 0,1-2-16 0,1 2 0 31,-3-1-1488-31,3 2-288 0,-2-4-64 0,5 0-13872 0</inkml:trace>
  <inkml:trace contextRef="#ctx0" brushRef="#br0" timeOffset="5083.39">17673 8195 24815 0,'0'0'1088'0,"-3"-8"256"0,3-2-1088 0,0-1-256 0,0 0 0 0,-2-1 0 0,0 3 1856 0,2-2 320 15,0 1 64-15,-3 1 16 0,3 9-784 0,-4-11-144 16,1 2-48-16,3 9 0 0,-2-7-864 0,2 7-176 15,-6-10-48-15,6 10 0 0,-7-7-192 0,7 7 0 16,-12-4-144-16,-2 1 144 0,1 2 0 0,-4 1 0 16,2 0-128-16,-3 0 128 0,-2 0-160 0,1 0 16 15,-5-3 0-15,2 1 0 0,-3 0 144 0,4-1 0 16,0 1 0-16,0-3 0 0,3 1 0 0,3 1 128 0,2 1-128 0,5 2 176 16,8 0 16-16,-11 2 16 0,11-2 0 0,-10 7 0 15,10-7-32-15,-4 12-16 0,1-1 0 0,6 5 0 16,-1 1 64-16,4 1 16 0,1 3 0 0,3 1 0 15,4 2-432-15,0 1-64 0,-2-4-32 0,2 1 0 16,3-4 288-16,-6-1-128 0,0-2 128 0,-1-1 0 16,1-3 0-16,-4 0 0 0,-7-11 0 0,7 10 0 15,0-6 176-15,-7-4-16 0,0 0 0 0,0 0 0 16,8 4 32-16,2-1 0 0,0-6 0 0,-2 2 0 16,2-2 160-16,-2 0 32 0,2 2 16 0,1-3 0 15,3 1-16-15,-3-1 0 0,-1 1 0 0,3 0 0 16,-1 2 192-16,2-3 16 0,1-2 16 0,-1 3 0 15,-3 2-368-15,3-3-80 0,-4 1-16 0,3 0 0 16,-1-1-144-16,-5 0 0 0,-1-3 0 0,-1 0 0 0,2-4 0 16,-2 0 192-16,-3-3-192 0,0 0 192 0,-2-6-192 0,-2 1 0 15,-3-2-192-15,-2 0 192 0,0 0 0 0,-2 1 0 16,-2 0 0-16,-1-1 0 0,1 3 0 0,-1 1 0 16,3 4 0-16,0 1 0 0,0 3 0 0,0 2 0 15,9 7 0-15,-7-4 192 0,7 4-192 0,0 0 0 16,0 0-192-16,0 0 192 0,-11 11-144 0,6 5 144 15,3 2 0-15,2 1 0 0,0 1-144 0,0-1 144 16,4-1 0-16,0 1-144 0,2-1 144 0,0-3 0 16,1 2 0-16,0-1 0 0,0 0 0 0,0-2 128 15,-1 1-128-15,1 2 128 0,0 1-128 0,0 3 144 16,0 1-144-16,-2 6 160 0,2 4 32 0,-3 4 0 16,3 3 0-16,0 3 0 0,2 3-64 0,-2 5 0 0,5 6 0 0,-1-1 0 15,0 4-128-15,6 2 0 0,3 3 0 0,3 2 128 16,-1 2-384-16,6-4-96 0,7 0-16 0,4-2 0 31,0-8-656-31,4-8-144 0,0-10-32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5T18:58:47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 4877 6959 0,'0'0'624'0,"0"0"-496"16,0 0-128-16,-11-5 0 0,11 5 5568 0,-11-2 1088 15,11 2 208-15,-14-5 48 0,14 5-5360 0,-11 0-1072 16,11 0-224-16,0 0-32 0,0 0-224 0,-7 7 0 15,7-7 0-15,-4 9 0 0,1 2 0 0,0 0 0 0,3 2-192 0,3-2 192 16,-3 3 320-16,3-3 160 0,-2 3 32 0,2 0 16 16,-2 0 560-16,1 1 128 0,2 2 0 0,-3 1 16 15,2-3-208-15,0 2-64 0,1 1 0 0,-1 0 0 16,-2 3-560-16,2 1-112 0,1 6-32 0,0 0 0 16,-1 1-256-16,0 1 0 0,1 2 0 0,-1 3-144 15,-3-1 144-15,1 0 0 0,-1-4 128 0,-1 1-128 16,-2 0 0-16,-1-6-160 0,1-3 16 0,0 2 0 15,-1-6 144-15,0-4 0 0,1 0 0 0,-1-2 0 16,1 1 0-16,3-13 128 0,0 0-128 0,0 0 176 16,0 0 0-16,0 0 0 0,0 0 0 0,-11-11 0 15,3-2 144-15,1-2 16 0,1-6 16 0,2-4 0 0,0-4-128 16,0 1-32-16,4-7 0 0,4-1 0 0,0-3-192 16,0-2 176-16,6 2-176 0,-3 0 160 0,4 2 48 0,-1 3 16 15,1-2 0-15,0 4 0 0,-1 4-224 0,2 0 0 16,1 6 0-16,1 2 0 0,1 5 0 0,2 5-208 15,-2 5 32-15,3 3 16 0,0 4 160 0,1 6 0 16,0 6 160-16,-4 4-160 0,2 4 160 0,-1 5-160 16,-3 2 160-16,-1 5-160 0,-1 0 224 0,-1 3-48 15,-1 2-16-15,-3 2 0 0,-1-2-160 0,0 1 0 16,-1-6 0-16,1 4-176 0,0 0 176 0,-3-2-192 16,0-1 192-16,1-2-192 0,-3-2-48 0,1-2-16 15,4-1 0-15,-5-2 0 0,0 0-64 0,0-3 0 0,0 0-16 16,-2-3-12976-16,-2-4-2608 15</inkml:trace>
  <inkml:trace contextRef="#ctx0" brushRef="#br0" timeOffset="637.23">2701 5265 26031 0,'0'0'1152'0,"0"0"240"0,0 0-1120 0,-4 10-272 16,4 1 0-16,-3 0 0 0,3 1 1728 0,0 2 304 15,0 1 48-15,-2 4 16 0,2 2-1232 0,-2 2-240 16,2 2-48-16,0 0-16 0,0 3-112 0,0-2-32 15,0 5 0-15,0-5 0 0,0 2-416 0,0 0 0 16,0-7 0-16,0 1 0 0,0 1 128 0,2-3 64 0,0 0 0 0,1-2 0 16,1-7 336-16,-4-11 80 0,0 0 16 0,0 0 0 15,3 11 192-15,-3-11 32 0,0 0 16 0,0 0 0 16,0 0-208-16,0 0-32 0,8-11-16 0,2-5 0 16,1 0-112-16,3-2-32 0,0-3 0 0,0-3 0 15,4-1-320-15,0-1-144 0,3 1 128 0,-1-3-128 16,1-1 0-16,0 2 128 0,-3 3-128 0,-2 4 0 15,-4-1 0-15,2 3 0 0,-3 4 0 0,-4 0 0 16,1 3 0-16,-2 1 0 0,-2 3 0 0,-4 7 0 16,0 0 0-16,0 0 0 0,0 0 0 0,0 0 0 15,0 0 0-15,0 0 0 0,3 10 128 0,-3 4-128 16,4-3 0-16,-1 4 0 0,1 2 0 0,0-1 0 0,0 3-128 16,2-1-64-16,1 1-16 0,-2 2 0 0,2-1-16 15,3 2 0-15,-3-4 0 0,0 3 0 0,-3-6 224 0,3 3 0 16,-3-1 0-16,2-3 0 0,-5-3 304 0,5 0 144 15,-6 0 48-15,0-11-14320 16,0 0-2880-16</inkml:trace>
  <inkml:trace contextRef="#ctx0" brushRef="#br0" timeOffset="1367.07">3207 5254 20959 0,'0'0'1856'0,"0"11"-1472"0,3-1-384 0,-3-10 0 15,0 13 2432-15,0-1 432 0,0-1 80 0,0-11 0 16,0 14-1840-16,0-1-368 0,1 1-80 0,2 0-16 16,-1 3-144-16,3-2-48 0,-1 4 0 0,3-1 0 15,-2 2 64-15,2-1 0 0,2 4 0 0,-2-2 0 16,0 1-32-16,2 3 0 0,0 3 0 0,3-3 0 16,-3-3-304-16,0 2-176 0,0-4 192 0,0 0-192 15,-2 0 0-15,-2-5 0 0,-5-15 0 0,0 0 0 16,0 0 320-16,0 0-64 0,0 0 0 0,0 0 0 0,-7-11 96 0,0-3 16 15,0-4 0-15,-2-3 0 16,0-7-224-16,0 2-144 0,2-2 192 0,2 3-192 0,1-6 0 0,1 5 0 16,3 2 0-16,0 2 0 0,3-2 224 0,1 5-64 15,1-2-16-15,-3 3 0 0,3-1-144 0,1 5 128 16,1 1-128-16,2 1 128 0,1-2 16 0,-1 0 0 16,2 5 0-16,1 0 0 0,2 2-144 0,0 0 0 15,-3 3 144-15,3 0-144 0,0 4 144 0,1 4-144 16,-1 0 192-16,0-1-192 0,0 3 512 0,-6 2-16 15,3 3 0-15,-4 0 0 0,-1-2-240 0,1 3-64 0,0-3 0 0,-3 2 0 16,0-1-192-16,-1-1 0 0,-2 3 0 0,-1-12 0 16,6 9 0-16,-6-9 0 0,0 0-192 0,0 0 192 15,0 0-160-15,0 0 160 0,0 0-128 0,0 0 128 16,0 0 0-16,0 0 0 0,0 0 0 0,0 0 0 16,0 0 192-16,0 0 128 0,0-9 32 0,1-1 0 15,5 3 32-15,-6 7 0 0,4-9 0 0,3 4 0 16,0 1-112-16,0 1-16 0,0 3 0 0,-2 5 0 15,5 0 64-15,-3 6 16 0,3 6 0 0,1 3 0 16,-3 6-208-16,2 1-128 0,0 5 128 0,1-1-128 16,-4 0 0-16,0-6 0 0,-1-3-192 0,-1-1 64 15,-1-7 128-15,-4-14 0 0,0 0 128 0,0 0-128 16,0 0 0-16,0 0-192 0,0 0 32 0,-8-11 0 16,5-6-336-16,-1-1-64 15,4-4-16-15,1-3 0 0,4 0 96 0,0-3 16 16,-1-7 0-16,3 0 0 0,-2 2-1072 0,0-4-192 15,2 4-64-15</inkml:trace>
  <inkml:trace contextRef="#ctx0" brushRef="#br0" timeOffset="1614.55">4290 5385 12383 0,'0'0'1088'0,"0"0"-864"0,0 0-224 0,0 0-3632 16,0 0-768-16</inkml:trace>
  <inkml:trace contextRef="#ctx0" brushRef="#br0" timeOffset="2083">4290 5385 5407 0,'0'0'480'0,"0"0"-480"0,0 0 0 0,-2 11 0 16,2-11 6336-16,0 0 1152 0,-3 12 256 0,3-12 32 16,0 0-5056-16,-2 14-1008 0,2-14-208 0,-2 11-32 15,-2 0-1104-15,4-11-224 0,0 0-144 0,-7 14 192 0,-3-6-192 16,1 2 0-16,0 0 0 0,-2 1 0 0,-1 3 0 0,-2 0 0 15,0 0-224-15,3 4 80 0,0-3 144 0,0 2 0 16,1-2 0-16,-1-1 0 0,0 0 320 0,4-3 0 16,0-1 0-16,1-3 0 0,6-7 160 0,-4 11 32 15,4-11 0-15,-1 11 0 0,1-11 80 0,0 0 32 16,4 14 0-16,0-3 0 0,6-4-144 0,1 0-32 16,-2-3 0-16,3-1 0 0,-1 0-448 0,3-3 128 15,-3 0-128-15,3-3 0 0,0-4 0 0,-3 0 176 16,0-3-176-16,-1-1 160 0,1-3 160 0,1-1 16 15,-8-3 16-15,3-2 0 0,2 2-352 0,-2 0 0 16,0 0-160-16,-2 3 160 0,2-3 0 0,0 4 0 0,-3-4 160 16,-2 4-32-16,5 0-128 0,-2 0 176 0,-3 3-176 0,3-2 192 15,-1 5 0-15,-4 8 0 0,0 0 0 0,0 0 0 16,0 0 48-16,0 0 16 0,0 0 0 0,0 0 0 16,10 4-256-16,-10-4 0 0,7 12 0 0,-1 4 0 15,-6-2 0-15,2 4 0 0,1-1-128 0,-3 1 128 16,1 0 0-16,0 1 0 0,-1 1 0 0,2-1 144 15,1 1-144-15,-3-2 0 0,1 0 0 0,-1-4-176 16,3 0 176-16,0-2 0 0,-3-12 0 0,1 12 0 31,-1-12-416-31,0 0-160 0,0 0-16 0,0 0-16 0,0 0-1824 0,0 0-352 0,6-13-80 0,-2-1-16 16,3-3 960-16,-4-1 192 0,5-1 48 16,-1-2-8160-16,0-3-1616 0</inkml:trace>
  <inkml:trace contextRef="#ctx0" brushRef="#br0" timeOffset="2499.82">4618 5261 2639 0,'0'0'240'0,"0"0"-240"16,4 13 0-16,-1-1 0 0,1-1 1872 0,-4 1 336 16,2-1 64-16,-1 1 16 0,5 2-1776 0,-1 2-368 15,2 2-144-15,-3 3 128 0,3 0 320 0,2-1 48 16,0 3 16-16,-2-1 0 0,2 3 1760 0,0 0 352 15,-2 0 80-15,-2 2 16 0,0-5-208 0,1 2-32 16,1-2-16-16,-2-4 0 0,0 3-1088 0,-3-6-224 16,2-1-32-16,-4-2-16 0,0-12-416 0,0 0-96 15,0 0-16-15,0 0 0 0,0 0-320 0,0 0-80 0,0 0-16 0,-13-2 0 16,-1-5-160-16,5-3 0 0,2-1 0 0,0-4 0 16,3 1 0-16,3-6 0 0,2 1 0 0,3-2 128 15,0-1 64-15,3 1 0 0,0-3 0 0,0 2 0 16,-2-3 80-16,2 4 32 0,0 3 0 0,-1 0 0 15,4 4-304-15,-1-2 0 0,0 4 128 0,3 3-128 16,-4 2 160-16,2 1-32 0,1 1 0 0,0 5 0 16,1 5 512-16,0-1 112 0,2 5 16 0,0 3 0 15,-2 3-240-15,1 3-32 0,-1 3-16 0,2 7 0 16,-1 4-336-16,2 3-144 0,-1 1 128 0,0-1-128 16,0 1 128-16,-3-1-128 0,0-4 0 0,-4-5 128 0,0-2-128 0,-4-3 0 15,-2-5 0-15,2-2 0 16,-3-3-1200-1,0-11-208-15,0 0-64 0,0 0-17296 0</inkml:trace>
  <inkml:trace contextRef="#ctx0" brushRef="#br0" timeOffset="3716.62">5277 5522 17903 0,'0'0'784'0,"0"11"176"0,2 3-768 0,1-3-192 16,-1 3 0-16,3 0 0 0,-4 0 1456 0,0 4 240 16,-1-3 48-16,2 5 16 0,1-5 32 0,-1 2 0 15,3 1 0-15,-4 0 0 0,2 0-576 0,-3 0-128 16,2-1 0-16,0 1-16 0,-2-4-784 0,3 2-160 16,-3 0-128-16,2-3 192 0,-2-1-192 0,0-12 160 0,0 0-160 0,0 0 160 15,0 0-160-15,0 0 0 16,0 0-160-16,-12-5 160 0,-1-6 0 0,4-5 0 0,-3-5 0 0,1-2 0 15,2-2 0-15,-3-2 0 0,1-4 0 16,1-1 0-16,4-1 160 0,-3-2-32 0,4 2 0 0,0 2 0 16,1 2 96-16,1 1 16 0,1 0 0 0,2 3 0 15,2 0 208-15,1 4 64 0,1 6 0 0,-1-1 0 16,3 4 0-16,-1 3 0 0,-5 9 0 0,9-7 0 16,3 5 192-16,-3 2 32 0,2 2 16 0,1 5 0 15,-1 0-32-15,3 6 0 0,-2 4 0 0,1-1 0 16,-1 4-512-16,2 1-208 0,-3 1 176 0,0 2-176 15,0-3 0-15,2 4 0 0,-5-3 0 0,2 2 0 16,-6-2 0-16,3-1 0 0,0 0 0 0,-3-3 0 0,3-6 0 0,-4 1-128 16,-3-13 128-16,0 0 0 15,0 0-512-15,0 0-64 0,0 0 0 0,0 0 0 16,-11-7-1248-16,4-4-256 0,-3-6-48 0,-1-1-16 16,4-6-880-16,-3-1-176 0</inkml:trace>
  <inkml:trace contextRef="#ctx0" brushRef="#br0" timeOffset="4250.6">5712 5636 28047 0,'14'14'1232'0,"-5"-7"272"0,-2-3-1200 0,-7-4-304 0,7 6 0 0,-7-6 0 15,0 0 208-15,0 0-16 0,0 0 0 0,0 0 0 16,0 0-192-16,0 0-256 0,-7-10 48 0,-5-4 16 16,1 0 192-16,2 0 0 0,-3 0 0 0,3 2 0 15,2-2 688-15,0 0 176 0,1 3 32 0,3 1 16 16,3 10 624-16,2-10 112 0,-2 10 16 0,0 0 16 16,0 0 16-16,5-8 0 0,2 4 0 0,-7 4 0 15,4-11-672-15,3 2-128 0,2 1-16 0,-2 1-16 16,-7 7-672-16,5-11-192 0,-3 0 0 0,-2-3 0 15,-2-3 0-15,-5-1 0 0,0 0-192 0,-4-5 64 16,-1 2-16-16,-4 1 0 0,-2-3 0 0,0 4 0 0,0 3 144 16,1 1 0-16,2 3 0 0,-2 3 128 0,6 4-128 0,11 5 0 15,-14 2 0-15,3 8 0 0,0 1 448 0,4 7 0 16,0 3 16-16,4 4 0 0,-1 5-176 0,1 0-32 16,2 1-16-16,-2 0 0 0,3-2-112 0,0-1 0 15,0 0-128-15,0-6 192 0,-3-1-48 0,3-3-16 16,-1-4 0-16,1-3 0 0,0-11 0 0,0 0-128 15,0 0 192-15,0 0-64 0,0 0 32 0,0 0 0 16,0 0 0-16,11-3 0 0,0-2 32 0,0-4 0 16,3 1 0-16,3-3 0 0,-2 1-64 0,3 3-128 15,0 3 192-15,2 0-64 0,2 4-128 0,1 4 128 16,4-1-128-16,-4 2 128 0,0 2-128 0,-2-1-144 16,-2-2 144-16,-8 0-208 15,-2 2-176-15,-9-6-48 0,0 0 0 0,0 0 0 16,-2-13-2352-16,-3-1-480 0,-2-4-80 0,1-1-9360 0,-1-8-1872 0</inkml:trace>
  <inkml:trace contextRef="#ctx0" brushRef="#br0" timeOffset="4300.41">5796 5243 7775 0,'31'-10'336'0,"-6"3"80"0,4-1-416 0,6 5 0 0,-3 0 0 0,1 8 0 15</inkml:trace>
  <inkml:trace contextRef="#ctx0" brushRef="#br0" timeOffset="4799.96">6571 5274 29023 0,'0'0'1280'0,"0"0"272"0,0 0-1232 0,-7-6-320 0,-3 1 0 0,10 5 0 0,-11-6 496 0,0 3 32 16,11 3 16-16,-12-5 0 0,0 1-544 0,12 4 0 16,-11-2 0-16,0-1 0 0,0 1 0 0,11 2 0 15,-13-2 0-15,13 2 0 0,-12 0 400 0,12 0-16 16,0 0-16-16,0 0 0 0,0 0 1296 0,-14 2 256 15,14-2 48-15,-14 5 16 0,0 1-976 0,4 2-192 16,2 3-48-16,-3 0 0 0,-2 5-432 0,2 0-80 16,0 3-32-16,-3-1 0 0,-1 3-224 0,-2-1 0 15,6-1 0-15,-5-1 0 0,0-7 0 0,-2 1 0 16,-1 0 0-16,1-1 0 0,2-3 0 0,-3 2 0 16,3-6 0-16,3 2 0 0,13-6 0 0,-12 5 0 15,12-5 0-15,0 0 0 0,0 0 256 0,0 0 16 0,-7 3 0 0,7-3 0 16,0 0 560-16,14-1 96 0,2-1 32 0,5 2 0 15,6 0-672-15,3 0-128 0,7-1-32 0,-3 1 0 16,3-3 128-16,-4 3 32 0,2 0 0 0,-6 3 0 16,-1-2-288-16,-4 5 128 0,-2 2-128 0,-1 6 0 15,0 4 0-15,-3 6 0 0,0 1 0 0,-4 3 0 16,-3 4 0-16,-2 4 0 0,0-1 0 0,-4 3 0 16,-3-1 0-16,-6-1 0 0,-3-2 0 0,0-3 0 15,-4-9 0-15,1-1-144 0,-5-3 144 0,1-1-192 16,0-6 192-16,3-4 0 0,11-7-144 0,-17 3 144 15,3-2 0-15,14-1 0 0,-15-4 0 0,4 0 0 16,-2-3-144-16,5-5-112 0,-2 0-32 0,3-2 0 16,3-1-2048-16,-3-4-416 15,3-1-64-15,0-3-15504 0</inkml:trace>
  <inkml:trace contextRef="#ctx0" brushRef="#br0" timeOffset="5283.36">7070 5091 4079 0,'-17'-7'368'0,"3"3"-368"0,-1 0 0 0,-6-2 0 0,-1-1 3488 0,1 2 624 0,-3 3 128 0,2 1 32 16,0 2-2752-16,1 5-560 0,3-2-96 0,4 6-32 16,0 1 1232-16,7 0 240 0,0 3 64 0,3 4 0 15,4 3-320-15,0 1-48 0,0 2-16 0,1 3 0 16,5 3-864-16,-2-2-176 0,0 1-48 0,2 1 0 16,-1 0-560-16,1 1-112 0,-2-3-32 0,-1 0 0 15,-3-6-192-15,0-1 0 0,0 0 0 0,0-6 0 16,0-1 0-16,0-1 128 0,0-2-128 0,0-11 0 15,0 0 272-15,0 0-32 0,0 0-16 0,7 8 0 16,4-2 160-16,3-6 48 0,4-3 0 0,3-4 0 16,1 0-112-16,3-1 0 0,4 1-16 0,-1-3 0 15,0 3-176-15,0 3-128 0,1 1 144 0,-4 3-144 0,-2 3 304 0,-4 1-48 16,-1 3 0-16,-4 3 0 0,-2 1-112 0,-4 4-16 16,-1 5-128-16,-2 2 192 0,1-1-192 0,-5 4-128 15,-2 0 128-15,-5 0-208 0,-3 0 208 0,-7-2-192 16,0 0 192-16,-7 0-192 0,0-5 32 0,-2-2 16 15,-1-2 0-15,-1-3 0 16,0-4-1808-16,-5-2-352 0,1-3-80 0,2-2-16 0</inkml:trace>
  <inkml:trace contextRef="#ctx0" brushRef="#br0" timeOffset="145667.81">2358 6765 19455 0,'0'0'1728'0,"0"0"-1376"15,0 0-352-15,0 0 0 0,0 0 5248 0,0 0 992 16,0 0 192-16,0 0 32 0,-7 11-4464 0,5 3-896 16,-1-3-176-16,3 3-32 0,0 2-144 0,0 0-32 15,3 1 0-15,-3 1 0 0,-3 0-464 0,1 3-112 16,-2 1-16-16,1-1 0 0,-4-1-128 0,3 1 0 16,-1 0 0-16,1 0 128 0,1 0 32 0,1 1 0 15,2 0 0-15,2 2 0 0,-2-3 96 0,3 5 0 16,1 2 16-16,1 1 0 0,2 2-144 0,2 1-128 15,0 0 192-15,3 0-192 0,1 0 0 0,1-2 0 0,-1-3 0 0,4 1 0 16,-2 2 0-16,5-5 0 0,-5 0 0 0,6-2 0 16,-3 0 0-16,3-1-192 0,4-1 192 0,0 0-192 15,0-6 192-15,0-1-192 0,0-1 192 0,0-2-192 16,3-4 384-16,2-2 96 0,0-2 16 0,-1-4 0 16,6-2-112-16,-3-4 0 0,2-7-16 0,-2-3 0 15,0-2-176-15,0-5 0 0,0 2 0 0,-4-3 0 16,0 1 0-16,-3 4 0 0,-3 0 0 0,-5-1 0 15,-2 3 0-15,-1-1 0 0,-4 1 0 0,-6 0 0 16,-2 4 0-16,-4-2-256 0,-2 0 64 0,-2-3 16 16,-2 1 32-16,-3-1 0 0,1 1 0 0,-4 3 0 15,0-3-48-15,3 1 0 0,-4-1 0 0,2 4 0 16,2 3 192-16,0 4-192 0,11 7 192 0,0 0-192 16,0 0 192-16,0 0 0 0,0 0 0 0,0 0 0 0,4 8 0 0,3 5 176 15,3 2-48-15,1 2 0 0,3 2-128 0,0 5 0 16,4 1 144-16,-4 0-144 0,4 3 0 0,0 0-208 15,0 3 16-15,-1 1 16 0,-2 3 176 0,1-3-208 16,0 3 80-16,-2-3 128 0,-2 1-384 0,-3-5 64 16,0-4 0-16,-2-2-14096 15,-5-1-2816-15</inkml:trace>
  <inkml:trace contextRef="#ctx0" brushRef="#br0" timeOffset="146178.01">3743 6769 2639 0,'-12'-11'240'0,"8"1"-240"0,-3-1 0 0,3 0 0 0,-1-3 6272 0,3 0 1216 16,2-1 256-16,0-5 32 0,4 1-6224 0,1 1-1232 15,4-3-320-15,0 0 0 0,0-1 0 0,3 1 128 16,-1 3-128-16,1 1 0 0,1 3 432 0,-1 3-32 16,-1 2 0-16,3 7 0 0,0-1 1184 0,-2 7 224 15,-1 4 48-15,-2 5 16 0,4 4-304 0,0 4-64 16,-2 4-16-16,-3 4 0 0,2 6-1280 0,-6 8-208 16,2 3-128-16,-5 8 128 0,-1 6 0 0,0 0 0 15,-1 1 0-15,2-1 0 0,3-2-240 0,2-1 80 16,-2 0 16-16,3 0 0 0,3-3 144 0,1 2 128 15,0-4-128-15,0-1 176 0,3-1 16 0,0 1 16 0,0-1 0 0,0-4 0 16,-2-3-208-16,1-1 0 0,-5-3 0 0,2-3 0 31,1-7-1488-31,-1-1-352 0,-3-7-64 0,1-6-16 0</inkml:trace>
  <inkml:trace contextRef="#ctx0" brushRef="#br0" timeOffset="146475.1">3688 7200 31727 0,'7'15'2816'0,"0"2"-2240"0,2-3-576 0,-2 1 0 0,-1-1 2304 0,1 0 336 16,3-4 80-16,-3-2 16 15,4-1-3168-15,-4 0-624 0,4-4-128 0,-11-3-32 16,14 1 624-16,-2-1 112 0,1-2 32 0,1-4 0 0,-2-4 1888 0,2-1 384 16,1-3 80-16,2-1 16 0,-2-2-704 0,3-4-144 15,3 2-32-15,3-1 0 0,-2 2-528 0,3 3-128 16,3-5 0-16,-2 8-16 0,5-2-368 0,1 7-288 16,0 0 48-16,0 3 16 15,2 4-2720-15,-1 4-528 0</inkml:trace>
  <inkml:trace contextRef="#ctx0" brushRef="#br0" timeOffset="146842.16">4640 7005 42671 0,'17'19'3792'0,"-10"-3"-3024"0,1-2-624 0,-1 5-144 0,0 5 1440 0,-2 4 256 16,2-2 48-16,-1 6 16 0,4 3-1520 0,1 4-240 16,1 3-192-16,-1 1 48 0,1 0-176 0,4-4-48 15,-2 0 0-15,-3 0 0 0,0-5 32 0,-1-4 0 16,-2-3 0-16,-1-6 0 0,-2-7 336 0,-5-14-176 16,0 0 176-16,0 0-13648 15,-6-11-2656-15</inkml:trace>
  <inkml:trace contextRef="#ctx0" brushRef="#br0" timeOffset="146994.7">4217 6419 26655 0,'11'21'2368'0,"-4"-7"-1888"0,2 2-480 0,-4-1 0 15,-3 2 5824-15,0-2 1056 0,1 2 224 0,-1-1 32 31,1 1-6544-31,3 0-1296 0</inkml:trace>
  <inkml:trace contextRef="#ctx0" brushRef="#br0" timeOffset="147130.44">4458 5978 18479 0,'0'0'1648'0,"8"0"-1328"0</inkml:trace>
  <inkml:trace contextRef="#ctx0" brushRef="#br0" timeOffset="147333.13">5192 6634 46815 0,'14'18'4160'0,"0"2"-3328"16,0-2-656-16,-5 0-176 0,-2-4 0 0,0 0 160 15,-3-2-160-15,0 5 160 0,1 1-160 0,-3 3-192 16,3 1 32-16,0 6 16 0,2 4-96 0,0 2-16 16,1 6 0-16,2 8 0 0,-2-1 96 0,2 6 16 15,1 0 0-15,-1 0 0 16,-2-3-304-16,2-4-48 0,-3-3-16 0,-3-7 0 0,-1-5 1120 0,-3-4 224 0,-3-6 32 0,-1-6-21008 16</inkml:trace>
  <inkml:trace contextRef="#ctx0" brushRef="#br0" timeOffset="147814.41">6033 7239 40543 0,'0'0'1792'0,"0"0"384"0,0 0-1744 0,0 11-432 0,0 3 0 0,-3-3 0 15,3 3 1024-15,0 0 112 0,0 0 16 0,3 4 16 16,1 2-656-16,3 3-144 0,0 1-32 0,0 5 0 15,4-1-336-15,-1 3 0 0,3-1 0 0,-1-2 0 16,3-3 0-16,-1-5-192 0,0-3 64 0,-5-3 0 16,-2-7 128-16,-7-7 0 0,0 0 0 0,0 0 0 31,-5-20-4512-31,-4-9-816 0</inkml:trace>
  <inkml:trace contextRef="#ctx0" brushRef="#br0" timeOffset="147950.41">5605 6583 40431 0,'11'30'3584'0,"-4"-6"-2864"0,0-2-576 0,-3 6-144 0,3-4 832 0,-3 2 128 16,3-1 16-16,0 0-19936 16</inkml:trace>
  <inkml:trace contextRef="#ctx0" brushRef="#br0" timeOffset="148285.26">6533 6698 43823 0,'14'28'1936'0,"-4"-10"416"0,-1 0-1888 0,0 3-464 0,0 2 0 0,0 0 0 16,1 0 224-16,1-3-48 0,0 1-16 0,1-3 0 15,2 3-160-15,-1-1 0 0,1 4 0 0,5-4-176 16,1 6 176-16,1-1 0 0,2 1 0 0,-2 2 0 15,1 0 0-15,2 4 0 0,1 4-144 0,-3 3 144 16,2 3-192-16,-2 1 48 0,3-4 0 0,-3-3-12816 16,-1-1-2560-16</inkml:trace>
  <inkml:trace contextRef="#ctx0" brushRef="#br0" timeOffset="148616.84">6415 7261 38639 0,'7'17'1712'0,"-3"-9"352"0,3 2-1648 0,-4 1-416 0,4 0 0 0,-3-1 0 16,-4-10 1984-16,7 11 304 0,0-1 64 0,4-3 16 31,-1-1-2368-31,2-1-400 0,-12-5-112 0,17 0-32 0,4 0 544 0,-3-4 224 0,3-2-16 0,-3-2 0 15,3-3 304-15,1 1 48 0,4-4 16 0,-1 3 0 16,7-3 0-16,0-1 16 0,3 1 0 0,-2 1 0 16,2 1-144-16,0-1-16 0,-2 2-16 0,-1 1 0 15,-1 2-224-15,-5 4-32 0,0-3-16 0,-1 4 0 16,-2 0-144-16,-2 2 0 0,-1 1-160 0,-4 0 160 31,-2 0-576-31,-14 0-32 0,0 0 0 0,0 0 0 0,0 0-3536 16,0 0-704-16,0-21-144 0,-11-4-16 0</inkml:trace>
  <inkml:trace contextRef="#ctx0" brushRef="#br0" timeOffset="148963.12">7470 7154 20959 0,'0'0'1856'0,"0"0"-1472"16,0 0-384-16,0 0 0 0,0 0 5504 0,0 0 1024 0,10 7 192 0,1-4 64 15,0 1-4864-15,3-1-976 16,2 2-192-16,3 2-48 0,3 3-528 0,3 1-176 0,3 3 0 0,-1 3 0 15,1 2 256-15,1 2-64 16,2 1-16-16,1 2 0 0,3 1 0 0,2 0 0 0,1 0 0 0,-2-1 0 16,-1-2 0-16,-3-1 0 0,-3-3 0 0,-4-4 0 15,-4 0-176-15,-3-5 0 0,-4-2-192 0,-2-5 192 32,-5 0-1232-32,-7-2-128 0,2-7-32 0,-2-4 0 0,-5-7-2336 15,-2-5-480-15,0-5-80 0</inkml:trace>
  <inkml:trace contextRef="#ctx0" brushRef="#br0" timeOffset="149182.87">7926 6793 23151 0,'3'-27'1024'0,"1"9"208"0,0-4-976 0,3 1-256 0,3 0 0 0,-2 3 0 0,2 3 1920 0,-2 2 352 15,-1 5 64-15,0 1 16 0,-7 7-304 0,10 7-48 16,1 7-16-16,0 5 0 0,3 12-528 0,-2 8-112 16,4 8-32-16,-2 11 0 0,4 4-1312 0,0 11 0 15,1 5-192-15,-5 7 0 0,-3 7 192 0,-4-3 0 16,-3 0 192-16,-4 0-192 0,-4-2 192 0,-10-5-192 15,-4-5 192-15,-5-9-192 0,-5-8 0 0,-4-9 0 16,-4-5 0-16,-3-6 0 0,-4-8 0 0,4-7-192 16,0-7 192-16,4-8-192 15,3-10-288-15,3-10-48 0,-3-8-16 0,4-12-18016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9-19T20:48:45.36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2590 4635 363 0,'0'0'68'15,"0"0"-4"-15,0 0-12 16,0 0-24-16,0 0-18 16,0 0-5-16,0 0 17 0,8 31 36 15,-6-26 20-15,-2 1 7 16,2-1 0-1,2-1-7-15,-4-2-1 16,0 1-16-16,4-3-17 16,-4 0 4-16,0 0-23 15,0-4-20-15,0 0 9 16,0 1-9-16,-8 0-4 0,2 2 2 16,-2 1-4-16,0 1 2 15,-4 4-1-15,4 0 1 0,2-1-2 16,-3 1 2-16,3-1 0 15,2 0 0-15,4-4 1 16,0 0 3-16,6 0 15 0,2 0 2 16,3-4-5-16,3 3-3 15,2-3 2-15,0 1 8 16,-2 2 1-16,2 1-3 0,-8 0-12 16,0 0-5-16,-2 0-3 15,-6-4-2-15,0 3-6 16,-10-5 5-16,2-2-2 0,-4-2-2 15,-2-3-40-15,6 4-98 16,-2 2-207-16</inkml:trace>
  <inkml:trace contextRef="#ctx0" brushRef="#br0" timeOffset="33313.61">2825 11473 434 0,'0'0'168'0,"0"0"-74"0,0 0-31 16,0 0-14-16,0 0-22 15,2 30-2-15,0-26-4 16,-2 0 6-16,2 0 13 0,-2-2 5 31,2 0-4-31,-2 0-15 16,2 0-6-16,-2-1-14 0,0-1-3 16,2 0-5-16,-2 0-11 15,0-5-21-15,2-3 8 16,2-1 11-16,-4-3 11 15,0-1 5-15,3 0-1 0,-3 1 1 16,4 1 3-16,-4 1 8 0,2 4 14 16,-2-1-3-16,2 5-1 15,-2 1 1-15,2 1 4 16,-2 1-9-16,0 5-13 0,0-2-4 16,0 6-1-16,0-3 2 15,-2 3-4-15,0-3 0 16,0 2-11-16,2-1-2 15,-4 0 5-15,4-1-4 0,0-2-7 16,0-2-4-16,0-2 0 31,0-1-1-31,0-3-24 16,0-7-6-16,0 0 5 0,0 0-20 16,-3-3-51-16,3 3-44 15,0 2-24-15,0 3 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5T19:05:50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19873 1331 7359 0,'0'0'320'0,"0"-17"80"0,0 2-400 0,0 1 0 0,0-3 0 0,0 3 0 15,-3 2 368-15,3 12-16 0,0-10 0 0,0 10 0 16,-1-14-160-16,1 14-48 0,-3-11 0 0,3 11 0 15,0 0 928-15,-7-11 176 0,7 11 32 0,-7-7 16 16,7 7 944-16,-10-10 192 0,10 10 48 0,-5-8 0 16,-5-2-304-16,3 3-64 0,7 7-16 0,-8-8 0 15,8 8-352-15,-7-12-64 0,-3 3-16 0,3 2 0 0,-1 0-48 0,8 7-16 16,-7-9 0-16,7 9 0 0,-7-7-400 0,7 7-96 16,0 0-16-16,0 0 0 0,0 0-64 0,0 0-32 15,0 0 0-15,0 13 0 0,0 1-464 16,0 3-80-16,4-3-32 0,-1 4 0 0,-2-3-192 0,2 6-32 15,-2 0-16-15,1-3 0 0,-2-4-176 0,0 0 0 16,-2 1 0-16,1 2 0 0,-3 1 0 0,1 1 0 16,0 5 0-16,-1 4 0 0,0 1 0 0,-2 6 0 15,2-1 144-15,0 3-16 0,-3 4-128 0,0 0 0 16,-2 4-128-16,2 4 128 0,-2-2 0 0,-1 5 0 16,-1 1 0-16,0 1 128 0,-1-1-128 0,1 1 0 0,2-1 0 0,-7 0-128 15,4 2 128-15,1-7 176 0,-1 0-48 0,1-8 0 16,-1-5-128-16,3-4 128 0,2-2-128 0,0-8 128 15,0-3-128-15,0-4 0 0,7-14 0 0,0 0 0 16,0 0 0-16,0 0 128 0,0 0 0 0,0 0 0 16,0 0-128-16,0 0 192 0,3-11-192 0,4 1 192 15,2 3 80-15,2-3 32 0,1 2 0 0,6 1 0 16,0 0-128-16,3 3-32 0,6 1 0 0,-1 0 0 16,4-1-144-16,-2 1 0 0,4 2 0 0,0 1 0 15,0 0 0-15,0 1 0 0,1 2 0 0,2 0 128 16,0 1-128-16,1-4 0 0,-4 0 0 0,7 0 128 15,2 0-128-15,2 0 0 0,3 0 0 0,0 0 128 16,3 0-128-16,-3 0 0 0,1 4 0 0,-1 2 0 16,-3 1 0-16,-4 4 0 0,-4 0 0 0,-3 3 0 15,0 4 0-15,-2-2 0 0,-3 0 0 0,-1-2 0 0,-4 0 0 0,-1-3 0 16,0 0 0-16,-7-1 0 16,1-6-864-16,-5-1-208 0,1-3-32 0,-11 0-14544 15,4-17-2912-15</inkml:trace>
  <inkml:trace contextRef="#ctx0" brushRef="#br0" timeOffset="550.72">19791 1855 4079 0,'0'0'368'0,"0"0"-368"0,-7-11 0 0,0 1 0 0,3-5 6192 0,1 1 1168 15,3-6 224-15,3 2 48 0,2-1-4224 0,1 2-848 16,1 3-160-16,4 3-32 0,0 1-896 0,3 5-192 15,1 2-16-15,2 4-16 0,-2 5 256 0,2 1 48 16,1 0 16-16,0 4 0 0,-1 3-704 0,1-2-144 16,-4 1-16-16,1 1-16 0,2-6-448 0,-3 2-96 15,-1 1-16-15,1-7 0 0,0 2-128 0,-1-2 0 16,4-3 0-16,1-2 0 0,5 1 0 0,-2-3 192 16,4 3-192-16,0-3 192 0,3-1-192 15,-2 0 0-15,1 1 144 0,-2 2-144 0,0 2 0 0,-3 2 0 0,0-3 0 0,2 4 0 16,-3 3 0-16,-1 0 0 0,-1-1-160 0,-1 2 160 31,2 0-1152-31,-4 1-128 0,-4-1-32 0,-1-1 0 16,1 0-1936-16,-3 0-384 0</inkml:trace>
  <inkml:trace contextRef="#ctx0" brushRef="#br0" timeOffset="1033.25">19731 805 22463 0,'0'0'992'0,"0"0"208"15,0 0-960-15,0 0-240 0,0 0 0 0,7 6 0 0,2 1 4336 0,0 0 816 16,-2 4 160-16,3 3 48 0,-2 1-3232 0,2 6-640 15,1 4-128-15,0 3-16 0,3-3-400 0,-3 5-80 0,3-1-16 0,3-1 0 16,-2 0-352-16,2-6-80 0,1 2-16 0,0-9 0 16,-3-4-176-16,4 2-32 15,4-5-16-15,2-2 0 0,0-6 112 0,3 0 32 0,4 0 0 0,2 0 0 16,8 0-320-16,1 4 128 0,3 0-128 0,-4 6 0 16,-2-2 176-16,-4 5-176 0,-1 2 160 0,-6 0-160 15,-1 5-144-15,-4-2-128 0,-2 3-32 0,-6 1 0 31,-2-4-3216-31,-2 0-640 0,4 6-128 0,-16-24-16 0</inkml:trace>
  <inkml:trace contextRef="#ctx0" brushRef="#br0" timeOffset="2187.83">21239 863 33119 0,'0'0'1472'0,"-1"-13"288"0,-2-5-1408 15,0-2-352-15,2 1 0 0,-2-2 0 0,3 3 144 0,-1 4-144 16,-1 3 192-16,2 11-192 0,0 0 1040 0,0 0 112 16,0 0 0-16,7 11 16 0,0 4 1040 0,3 6 208 15,-2 7 32-15,2 7 16 0,0 8-1392 0,-2 5-288 16,-1 4-48-16,0 4-16 0,0 3-448 0,-4 3-80 16,1 0-32-16,0 2 0 0,2-4-160 0,-2 1 0 15,3-4-160-15,0 0 160 0,1 3 0 0,-1-1 240 16,0 1-32-16,-3 3 0 0,6 2 80 0,-6 2 16 0,3 1 0 15,-3-1 0-15,-1-3-144 0,0 0-32 0,-2-1 0 0,-1-3 0 16,-1-4-128-16,-2-5 160 0,-1-6-160 0,-2-6 160 16,1-3-160-16,-1-8 0 0,2-3 144 0,0-7-144 15,1-7 0-15,3-11 0 0,0 0 0 0,0 0 0 16,0 0 0-16,0 0 128 0,-4-11 0 0,0-7 0 16,1-8-128-16,-1-6 176 0,1-9-176 0,0-5 192 15,3-4-192-15,0-4 0 0,-1-5 0 0,1 1 128 16,-3-2-128-16,3 1 0 0,0 1 0 0,0 3 0 15,0 1 0-15,3 5 0 0,1 2 0 0,-1 1 0 16,-2 0 0-16,5 3 0 0,5-2 0 0,-3 2 0 16,5 0 0-16,-1-5 0 0,2 2 0 0,3-3 0 15,-2 3 0-15,2 6 0 0,3-2 0 0,-1 6 0 16,-1 4 0-16,0 3 0 0,3 2 0 0,-3 5 0 0,-2 4 0 16,1 0 0-16,-4 4 144 0,0-2-144 0,-3 4 0 15,0 3 0-15,1 4 0 0,-3 3 0 0,-8 2 0 0,13-2 0 16,-2 0 0-16,-11 2 0 0,0 0 0 0,11 9 0 15,-1 0 0-15,1 3 0 0,-3 3 0 0,-1 3 0 16,3 3 0-16,-3 4-128 0,4 3 128 0,-4 4 0 16,3 3 0-16,1 4-128 0,3 4 128 0,-2 4-160 15,5 4 160-15,-2 0-160 0,2 1 160 0,1 1 0 16,0 2 0-16,3 3 0 0,4-1 0 0,-2 0 0 16,3 0 160-16,3 2-160 0,-1-1 0 0,2 1 128 15,-1 1-128-15,-1-8 0 0,0-1 0 0,-3-5 0 16,-3-7 128-16,-1-6-128 0,0-8 0 0,-3-5 0 15,0-8 0-15,-1-2 0 0,-6-9 0 0,4-2 0 0,3-3 0 0,-1-6 0 16,1-8 0-16,-1-4 0 0,1-6 0 0,0-8 0 16,-2-3 0-16,2-3 0 0,1-7 0 0,-3-1 0 15,0-5 0-15,0 1 0 0,-5 1 0 0,0 3 144 16,-1-3-144-16,-3 3 0 0,2 1 0 0,-4 2 0 16,-1-4 0-16,3 1 0 0,-4-1 0 0,1-4 0 15,-1-2 0-15,-3-4 0 0,0 1 0 0,-3-4-176 16,0-7-32-16,-1-3-16 0,-5-3 0 0,2 1 0 15,-2-1 16-15,-1 3 0 0,-1 3 0 0,-3 4 0 32,-4 6-560-32,2 6-96 0,4 9-32 0,3 12 0 0,3 6-832 0,3 10-192 0,6 9-16 15</inkml:trace>
  <inkml:trace contextRef="#ctx0" brushRef="#br0" timeOffset="3049.76">23145 1095 39615 0,'7'20'1760'0,"0"-6"352"16,0 0-1680-16,0 2-432 0,0 4 0 0,1-3 0 0,-1-3 896 0,1-2 112 16,2 5 16-16,0 4 0 0,-2-3-80 0,2 4-16 15,-2 3 0-15,2 3 0 0,0 3-192 0,-2 2-32 16,-4 4-16-16,2 4 0 0,-2 1-432 0,-1 6-96 16,1-2-16-16,-3 1 0 0,-1-2 48 0,0-1 0 15,0-1 0-15,-1-1 0 0,1 0 48 0,-4-3 16 16,1-3 0-16,-1 0 0 0,1-3-64 0,-1-1 0 15,1-2 0-15,0 1 0 0,2 0-192 0,-3 1 0 16,2 0 0-16,1 0 0 0,2-4 192 0,1 1-48 0,2-4-16 0,-3 0 0 16,2-1-128-16,4-2 192 15,-3-4-192-15,3-4 192 0,3 0-192 0,1-3 192 0,-1-4-192 0,3-4 192 16,0-2-48-16,4-2 0 0,4-5 0 0,4-1 0 16,4-4-144-16,4-3 0 0,6-4 0 0,7-3 0 15,4-1 0-15,3-3 0 0,1-7 0 0,-1 0 0 16,0-7 0-16,-1 0 0 0,-1-9 0 0,-1 0 0 15,1-5 0-15,-5 0 0 0,-3-2 0 0,-4 1 0 16,0-2 0-16,-6 2 0 0,-2-3 0 0,-9 0 0 16,-5-1 0-16,-6 5 0 0,-2-1 0 0,-7 3 0 15,-2 3 0-15,-7 2 0 0,3 3 0 0,-10 4 0 16,-4 4 0-16,-6 6-144 0,-2 4 144 0,-9 7-160 16,-4 8 160-16,-4 10-128 0,-3 10 128 0,-7 8-128 15,-6 10 128-15,-10 9 0 0,-11 12 160 0,-2 4-160 16,-3 4 160-16,3-3-160 0,4-1 160 0,-5-7-160 0,1-9 0 0,-6-9-160 15,-1-10 0-15,3-9 0 16,7-4-1184-16,0-10-256 0,-2-9-32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8:15:25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2559 3771 34207 0,'0'0'3040'0,"0"0"-2432"0,-8 11-480 0,1 1-128 0,0-1 1536 0,1 3 272 0,5 0 64 0,1 4 16 16,3-3-1504-16,2 5-384 0,2-1 0 0,3 2 0 16,-3 0 0-16,1 0 0 0,2-6 0 0,-3 2-192 15,0-3 192-15,0-3 128 16,0-4-128-16,-7-7 176 16,0 0 16-16,7 7 0 0,-7-7 0 0,0 0 0 15,0 0 224-15,0 0 48 0,0 0 16 0,8-7 0 0,-1-4-272 0,-7 11-48 16,3-13-16-16,-3 1 0 0,1 2 48 0,-1 10 16 15,0-11 0-15,0 11 0 0,3-11-208 0,-3 11 0 16,0 0 0-16,0 0 0 0,0 0 0 0,10 5 0 16,-5 5 0-16,2 0 0 0,0 1-144 0,0 3 144 15,0 1 0-15,3 2-144 0,-3-2 144 0,0 1-208 0,0 0 80 0,0-2 128 32,-1-3-496-32,-1-4 32 0,-5-7 0 0,0 0 0 15,0 0 16-15,0 0 0 0,0 0 0 0,0 0 0 0,7-18 640 0,-3 0 128 0,-4-3 16 0,-2-1 16 16,0-3 128-16,2-2 32 0,-3 1 0 0,3-2 0 15,0 3-112-15,3 0-16 0,-1 1 0 0,3 5 0 0,-1 5-64 16,3 0 0-16,4 4-16 0,3 3 0 0,0 0 272 0,4 3 48 16,1 2 16-16,1 2 0 0,3 5-224 0,0 2-32 31,7 0-16-31,-1 1 0 0,2 3-368 0,2 2 0 0,5 1 0 0,-2-2 0 16,0 2 0-16,3 0 0 0,3-3 0 0,-1-1 0 15,2-2 0-15,-1-2 0 0,1-9 0 0,-4-1-128 16,-4-3 128-16,-3-4 0 0,-6-6-144 0,1 2 144 15,-4-6 0-15,-3-2-176 0,-5-3 176 0,-1 0-128 16,0-4 256-16,-6 0 48 0,-1 0 16 0,-1 2 0 0,1 3-192 0,-3 0 0 0,-2 4 0 16,0 6 0-1,1 1 0-15,1 2 0 0,3 0 0 0,-3 7 0 0,-4 5 0 0,13 4-144 0,2 3 144 0,2 6-160 16,5 6 16-16,8 3 0 0,7 3 0 0,4 5 0 16,8 3 144-16,-2-1 144 0,6-1-16 0,-6-5-128 15,2-3 128-15,-3-8-128 16,-3-2 0-16,-1-9 0 0,-1-4 0 0,0-7 0 15,0-4 0-15,-2-8 0 0,0-8-240 0,-3-5-48 16,2-3-16-16,-2-4 0 0,-3-5 96 0,-2-2 16 16,-3-1 0-16,-2-2 0 0,2-1 640 0,-3 3 144 0,-2 5 32 15,2 7 0-15,3 6-384 0,2 7-80 0,2 3-16 0,5 7 0 0,3 5-144 0,6 5 0 32,3 7-160-32,1 4 160 0,3 7-144 0,-1 6 144 15,3 5-128-15,0 6 128 0,5 6-144 0,4 4 144 16,4 3-160-16,3-1 160 0,3-2 0 0,-3-4 0 0,-2 0 128 15,-5-5-128-15,0-7 160 0,0-4-160 0,4-7 128 0,-1-7-128 16,1-4 0-16,-3-5 0 0,-5-7 0 0,1-5 0 16,-4-3 0-16,-1-4 0 15,1-4 0-15,0 3 0 0,7-4 0 0,-2 2 0 0,-2 4 224 0,1-1-64 0,-4 2-16 0,-1 7 0 16,1 3 0-16,0 7 0 0,2 2-144 0,3 3 0 16,7 2 0-16,-2 4 0 0,-6-1 0 0,-4 1 0 15,0 3 0-15,-2-3 0 0,0 3 0 0,0-1 0 16,0-1 128-16,0-1-128 0,-1-2 0 0,-2-4 0 15,-2-2-192-15,0-4 192 0,-4-1 0 0,-3-5 0 16,1 0 0-16,-1-4 0 16,1 0 0-16,0 1 0 0,3-1 0 0,6 1 0 15,3-1 128-15,1 2-128 0,1 0 0 0,2 2 128 16,-2 4 48-16,2 6 0 0,1 0 0 0,6 5 0 16,1 3-176-16,5 3 0 0,3 3 0 0,-3 1 0 15,1 7 0-15,-2 0 0 0,5 3 144 0,5 2-16 0,2 2-128 16,-3 2 0-16,-2-1 0 0,-2-1 0 0,-8-3 0 0,1-1 0 15,-2-3 0-15,3-4 0 0,1-2 0 0,-6-2 0 16,-4-9 0-16,-5-1 0 0,-7-4 0 0,3-3 0 16,-3 0 0-16,-2-4 0 0,0 1 0 0,3-7 0 0,-3-1 0 0,0-3 128 15,-2 2-128-15,0 2 0 0,-3-1 0 0,0 0 128 16,-1 4 0-16,-1 0 16 0,0 1 0 0,5 5 0 0,0 1-144 0,5 1-192 16,6 5 32-16,1 1 16 0,1-2 144 15,-1 5 0-15,0 1 0 0,-1 2 128 0,-2-1-128 0,3 1 0 16,-4-2-128-16,6 0 128 0,4-1 0 0,3-2 0 15,-4-4 0-15,-1-1 0 0,0-3 0 0,-2 0 0 16,0-3 0-16,1-1 128 0,3 0-128 0,-4-6 0 16,1-2 0-16,-1-2 0 0,-8 0 0 0,-1-4 0 15,-3 1 0-15,1-1 0 0,-2 0 192 0,2 0-48 16,-2 1 0-16,2 2 0 16,5-5-144-16,-3 3 0 0,3 2 144 0,-1 0-144 15,0-1 0-15,-3 2 0 0,3-4 0 0,-3 2 0 0,3-3 0 0,4 1 0 16,5 2 0-16,0 0 0 0,3-2 0 0,-4 4-128 15,-1-2 128-15,-2 3-128 0,5 3 128 0,-2 0-160 16,6 2 160-16,2 1-160 0,3-3 160 0,-1 2 0 16,-1-3 0-16,-2 5 0 0,3 2 0 0,0 4 0 15,8 2 0-15,3 0 0 0,0 2 0 0,-3 2 144 16,-2 1-144-16,-2 4 0 0,1 0 128 0,3 3-128 0,5-3 0 16,-2 1 0-16,-7-3 0 0,-2-2 160 0,-3 3-160 0,-2 1 128 15,3-2-128-15,-4 0 0 0,5-5 0 0,-5 3 0 16,-5-4 0-16,-7 1 0 0,0-4 0 0,-8 0 0 15,-1-2 0-15,-3 0 0 16,-1-3 0-16,-3 0 128 0,3 1-128 16,-2-1 0-16,-3-1 0 0,-2 3 0 0,-1-4 128 0,-4 3-128 15,-2-3 192-15,-3 2-64 0,-6 0-128 0,1 1 0 16,-2 0 0-16,-3 1 0 0,2-1 0 0,-6-3 0 16,0 3 0-16,-1 1 0 0,-2-1 0 0,-1 1-192 0,0 3 64 0,-7 0 128 15,10-4-192-15,-10 4 192 0,11 0-192 0,-4 0 192 16,-7 0-128-16,11 1 128 0,0 2 0 0,-1 1 0 15,1 1 0-15,-1 0 0 0,1 2 0 0,-4 2 0 16,4 0-224-16,-1 5 80 16,1-3 16-16,-4 3 0 0,2 0 128 0,-2-1 0 0,0-1 0 0,0 1 0 15,-3-1-144-15,1 2 144 0,2-2-160 0,-3 1 160 16,1 1 0-16,2 0 0 0,-3 2 0 0,3-1 0 16,2 2 0-16,3-2 0 0,-3 2 0 0,4 4 0 15,1-3 0-15,3 4 0 0,-3 2 0 16,4-6 0-16,-4 0 0 0,0-3 0 0,1-1 0 0,-4-1 0 15,0-2 0-15,-1-3 0 0,0 2 0 0,-10-10 0 16,0 0 0-16,0 0 0 0,0 0 0 0,0 0 0 16,0 0 0-16,-14 7 0 0,0-6 0 0,-10 1 0 15,-2-5 128-15,-6-3-128 0,-6-2 0 0,-2-2 0 16,-2-2 0-16,-6-1 0 0,-5-1 128 0,-4 2-128 16,-7 2 0-16,-3-1 0 0,-3 4-208 0,6 3 80 0,2-2 128 0,3 5 0 15,3-2 0-15,-4-1 0 0,2 0-128 0,-9 1 128 16,-6-1-128-16,2 1 128 0,0-4 0 0,0-3 0 15,4 2 0-15,-1-3 0 0,0 1 0 0,-4 0 0 16,-6 2 0-16,3-3 0 0,4 1 0 0,0 1 0 16,3 3 0-16,-2 0-128 0,-1 0 128 0,-2 4 0 15,-8-4 0-15,2 5 0 0,1-4 0 0,4 3 0 0,3 2 128 0,-6 0-128 16,-4 1 0-16,-1 5 0 0,0-2 0 0,4 3-128 16,0 0 128-16,3 0 0 0,1 0 0 0,-3 0 0 15,-7 4 0-15,2-3 0 0,3 1 0 0,3-1 0 16,1-1 0-16,-3 0 0 0,-3-4-144 0,-1 1 144 15,0-3 0-15,4-1 0 0,9 0 0 0,1-1 0 16,-2 1 0-16,2-3 0 16,0 3 0-16,-3 0 0 0,-3-1 128 0,5 2-128 15,5-2 128-15,4 1-128 0,6 4 0 0,-2-3 0 0,5 2 0 0,0 0 0 16,3 0 0-16,2 1 0 0,5 0 0 0,2 0 0 16,7 3 0-16,4 0 0 0,6 0 0 0,8 0 0 15,3 0 0-15,11-7 0 0,0 0 192 0,1 8-64 16,6 2 80-16,7-3 16 0,7 0 0 0,7 0 0 15,8 0-16-15,3 0 0 0,4-3 0 0,1-1 0 0,4 1 16 0,7-1 0 16,2 1 0-16,4-3 0 0,9 2-224 0,-2-4 0 16,3-2 0-16,0-4 0 0,-2 0 0 0,2 0 128 0,0 3-128 15,7-3 0-15,6-3 128 0,1 2-128 0,0-2 0 0,0 0 0 16,0 2 0-16,4-3 0 0,4-3 0 0,-1-1 0 16,-1-2 0-16,-2 0 0 0,-1 2 128 0,3 1-128 15,3 0 0-15,3-1 0 0,-4 1 128 0,-1 0-128 16,-3 0 0-16,1 3 0 0,2-3 128 0,-3 4-128 15,1 2 0-15,-7-2 0 0,-7 3 0 0,0 3 0 16,-4 1 0-16,2 1 0 0,0 0 0 0,-4 0-160 16,-4 4 160-16,-6 0 0 0,-5 3 0 0,-6-1 0 15,-2 1 0-15,-5 0 0 16,-3 2 0-16,-7-5 0 0,0 3 0 0,-6-4 0 16,-1 0 0-16,-1 3-128 0,-6-4 128 0,-1 2 0 15,-2-1 0-15,-5 1 0 0,-10-2 0 0,7 2 0 0,-7-2 0 16,0 0 0-16,0 0 0 0,0 0 0 0,0 0-176 0,-14 7 176 15,-3-1 0-15,-1 0-144 0,-4 1 144 0,-6-1 0 16,-4-1-192-16,-4 2 64 0,-6-3 0 0,-11 1 0 16,-6 2 128-16,-12-1 0 0,-9-3 0 0,-3 0-128 15,-3-2 128-15,-6-1-192 0,-4-1 192 0,-12-2-192 0,-9-1 192 0,0-3-208 16,3 0 80-16,-7-3 128 0,-12 3 0 0,5 0 0 31,4 0 0-31,-6 0 0 0,-5 1 0 0,0 4-144 0,6 2 144 0,-3 0-160 0,-6 0 160 0,3 0 0 16,5 2 0-16,-1 3 0 0,-7 2 0 0,1 1 0 15,-2-1 0-15,-3 3 0 0,0 1 0 0,2 0 0 16,1 0 0-16,-6 2-128 16,-1-2 128-16,-1 0 0 0,2-1 0 0,-3 1 0 0,-8-4 0 15,7 1 0-15,6-1 0 0,-4 3 128 0,-9-3-128 0,5 1 0 16,11-1 0-16,-7 3 0 0,-3-3 0 0,3 1 0 16,5-2 0-16,-4 1 0 15,-3 0 0-15,2-2 0 0,5-2 0 0,-2 1 128 0,-2 2-128 0,5 1 0 16,9-3 0-16,-5-1 0 0,-1 1 0 0,3 3 0 15,5-4 0-15,1 5-128 0,-1-1 128 0,5 0 0 16,12-4 128-16,-4 4-128 0,2 1 0 0,4 1 0 0,1-2 0 0,4 0 128 16,5 2-128-16,1-2 0 0,-3 3 0 0,2 1-128 15,5-4 128-15,4-1 0 0,6 2 128 0,-3 3-128 32,-3 0 0-32,0-2 0 0,5-2 0 0,-1-2 0 0,6-1 0 0,0 3 0 15,0-4 0-15,-6 1 0 0,-1-1 0 0,2-3 0 16,8-1 0-16,1-1 0 0,0 0 0 0,-3 0 0 15,-3 1 0-15,0-1 0 0,2-2 0 0,3 1 0 16,1 1 0-16,2 0 0 0,-5 2 0 0,2 0 0 0,1 0 128 0,3 0-128 0,11-3 0 16,-1 6 0-1,3-3 0-15,3 2 0 0,2-2 0 0,-3 2 0 0,3 3 0 0,0-1 0 0,2-1 0 16,9 1 0-16,2 1 0 0,6-2 0 16,3 3 0-16,3-1 0 0,0-1 0 0,4-1 0 15,6 1 0-15,4-2 0 0,0 3 0 0,4-2 0 0,0-1 0 16,4 0 144-16,10-2-144 0,0 0 0 0,0 0 0 0,0 0 0 15,0 0 0-15,0 0 0 16,0 0 0-16,0 0 0 0,0 0 0 0,0 0-144 0,10 5 144 0,1-3-208 16,0 3 80-16,3-3 128 0,4 2-128 0,3-1 128 15,1 1 0-15,5 1 0 0,2-3-128 0,5 3 128 0,7-1-160 0,1 0 160 16,3-1-160-16,4 1 160 0,4-1-160 0,-2 0 160 16,5-1 0-16,1 0 0 0,7-2 0 15,7-2 0-15,7 2-128 0,5 0 128 0,2 0 0 0,4 0-144 16,0-1 144-16,12 0 144 0,4 1-16 0,7-3-128 31,-2 0 0-31,4 2 0 0,8-6 0 0,-1 2 0 0,3-2 0 16,2 0 0-16,-1 0 0 0,6-2 0 0,1-2 0 0,-1-1 0 15,-5 1 0-15,5-5 0 0,4 0 0 0,-7 0 0 16,-5 0 128-16,4-2-128 0,1 1 0 0,-5-1 0 0,-7-3 128 16,-2 3-128-16,-5 3 144 0,-1 1-16 0,-3 0-128 0,-6 0 192 15,-6 0-64-15,-5 3 0 0,-1 0-128 0,-8 1 192 16,-2 2-64-16,-9 1-128 0,-11 0 176 0,-7 0-176 15,-4 4 0-15,-7-1 0 0,-4-2 0 0,-5 2 0 16,-5 1 0-16,-7 2 0 0,-4-3 0 0,-5 4 0 16,-9 0 0-16,0 0 0 0,0 0 0 0,0 0 0 15,0 0-128-15,-13 0 128 0,-11 4-208 0,-5-3 80 0,-10 2-32 16,-12 1 0-16,-6 2 0 0,-11 1 0 0,-6 1 160 0,-4 2-208 16,-4-3 80-16,-10 4 128 0,-13 3-192 0,-5-3 192 31,-4-1-160-31,-10 1 160 0,-2 0-192 0,-12 3 48 15,-5 0 16-15,-9 0 0 0,-6 4 128 0,-2 0 0 16,2-4 0-16,-12 4 0 0,-8 0 0 0,-1-1-208 0,4 1 80 0,-5-2 128 16,-3 0 0-16,-6 0 0 0,-7 0 0 0,7-3 0 15,3-5 0-15,5 1 0 0,-1-1 0 0,0-1 0 16,1-4 0-16,10 0 0 0,6-1 0 0,5 0 0 16,4-2 128-16,9 0-128 0,15-2 0 0,4 2 128 0,4-1-128 0,9 0 160 15,15 1-160-15,11 0 160 0,11 0 32 0,7-3 0 16,8 0 0-16,11 2 0 0,6 1-64 0,10-3-128 15,10 3 192-15,6 0-64 0,7-2-128 0,13 2 0 16,0 0 144-16,0 0-144 0,17-2 320 0,4-5-16 16,8-2 0-16,8-1 0 0,7-1-304 0,6-3 0 15,12 0 0-15,12-1 0 0,8 1 0 0,8-4 0 0,9-1-208 0,0-1 80 32,5-1 128-32,10 0-128 0,14-1 128 0,2 1-128 15,1-3 128-15,8 3 0 0,12 2 0 0,1-2 128 0,-3 3-128 0,6 0 0 16,12 4 0-16,4 0-128 0,6-1 128 0,-2 5-160 15,-7-1 160-15,7 4-160 0,6-3 160 0,0 3 0 16,-5 0 0-16,-2 3 0 0,-3 1 0 0,4 2 0 16,-1-2 160-16,-7 0-160 0,-6 2 192 0,-1-4-64 0,2 3-128 0,-10-2 192 15,-9-3 0-15,-5 0-16 0,3-3 0 0,-10 1 0 16,-10-3-176-16,-6-1 128 0,-3-1-128 0,-10-2 128 16,-10-4 16-16,-10 1 0 0,-6-1 0 0,-9 1 0 0,-6-1-144 0,-5-1 0 15,-6-2-192-15,-7 0 192 16,-1 1-928-16,-9-3-64 15,-2-6-16-15,-17-5-22384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8:24:31.0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10214 8596 35535 0,'0'0'3152'0,"8"-7"-2512"0,-1 1-512 0,-7 6-128 16,7-3 3264-16,0 1 640 0,0 2 128 0,1 5 32 16,-1 1-3008-16,-1 1-608 0,1 2-112 0,-3 5-16 15,3 2-160-15,-3 10-32 0,-1 0 0 0,-2 6 0 16,-2 6-128-16,-2 2 0 0,0 2 0 0,-1 1 0 0,0 5 0 0,0-1 0 16,-3 0 0-16,-3-1 0 0,2 0 0 0,1 0 0 15,0 4 144-15,0 2-144 0,0 1 160 0,0 0-32 16,0-3-128-16,0 3 192 0,0 0 48 0,-1 1 0 0,1-6 0 0,-3 3 0 15,0-3-80-15,2 5-16 0,1 4 0 0,-3 0 0 16,2 3-144-16,1 0 0 0,-3 4 0 0,3 2 0 16,3 0 0-16,0 3 0 0,-1 2 0 0,3-4 0 15,2-2 0-15,0-1 0 0,0 3 0 0,-3-7 0 16,1-1 0-16,0-4-192 0,-3-3 64 16,0-3 128-1,4-3-1440-15,1-7-160 0,0-6-48 0,0-2 0 16,0-10-2192-16,-3-6-448 0,3-15-96 0,0 0-16 0</inkml:trace>
  <inkml:trace contextRef="#ctx0" brushRef="#br0" timeOffset="939.72">8079 11907 29487 0,'0'14'2624'0,"0"-14"-2112"0,0 6-512 0,3 1 0 15,-3-7 5104-15,0 0 912 0,0 0 176 0,0 0 32 16,0 0-4720-16,0 0-944 0,0 0-192 0,7-1-48 16,4-3-128-16,1 0-48 0,1-10 0 0,6-4 0 15,-1-6-144-15,4-3 192 0,4-5-192 0,1-4 192 16,4 1-192-16,5-4 0 0,4 0-192 0,9 0 192 16,4 0 0-1,4 0 0-15,5 0 224 0,0 6-64 0,2 5 80 0,6 0 16 16,7 6 0-16,9 4 0 0,8 5-112 0,2 5-16 15,-1 1 0-15,1 3 0 0,7 4 48 0,-1 0 0 0,4 0 0 0,-6 4 0 16,-5-4 0-16,5 2 0 0,5-2 0 0,1-2 0 16,-7-2-176-16,-3-3 128 0,-3-3-128 0,3-1 128 15,8-6-128-15,-4-1 0 0,-4-2 0 0,-4-1 0 16,-3-2 0-16,1 3 0 0,-4 1 144 0,-1 3-16 16,-7-2 64-16,-10 4 0 0,-3-2 16 0,-8 0 0 15,-2 1-80-15,-4 1-128 0,-8 0 176 0,0 3-176 0,3 1 128 16,-4 0-128-16,-2 2 0 0,-3-3 0 0,-3 4 0 0,-6-3 0 15,-3 3 0-15,1 0 0 0,-4 3-336 0,-1-6 16 16,-5 2 16-16,3-3 0 31,-5 1-496-31,-6 0-96 0,2 2-32 0,-6-3-15456 0,3-3-3072 0</inkml:trace>
  <inkml:trace contextRef="#ctx0" brushRef="#br0" timeOffset="1525.24">9032 11943 6959 0,'5'15'624'0,"-1"2"-496"0,-4 1-128 0,-2 0 0 0,-3 2 9040 0,1 2 1792 16,-3 0 368-16,0 6 64 0,0 0-9072 0,-2 4-1808 15,0 0-384-15,-3 4 0 0,3 3 0 0,-2 3-224 16,-1 1 80-16,3 3 16 0,-1 2-112 0,2-1-16 16,2 2 0-16,5-2 0 15,1 2 256-15,0 0 0 0,-3-2 0 0,2-1 0 16,1 0 448-16,-2-3 128 0,1 3 16 0,-3-5 16 16,1 1 160-16,0-6 48 0,2 0 0 0,-2 2 0 0,3-2-512 15,-4-1-112-15,1-3 0 0,3 1-16 0,-3-2-48 0,2-2 0 16,-3-1 0-16,1-3 0 0,-1-4-128 0,-2 1 0 15,2-3 0-15,-3-3 0 16,4 0-1184-16,2-2-224 0,-5-3-32 0,6-11-20272 0</inkml:trace>
  <inkml:trace contextRef="#ctx0" brushRef="#br0" timeOffset="9137.11">9875 12261 42047 0,'0'0'1856'0,"0"0"384"0,0 0-1792 0,0 0-448 0,0 0 0 0,-13 9 0 0,13-9 704 0,0 0 32 15,0 0 16-15,-11 9 0 0,11-9-208 0,0 0-32 16,0 0-16-16,0 0 0 0,0 0-240 0,0 0-64 16,-7 12 0-16,7-12 0 0,0 11-192 0,3 1-160 0,-2-3 32 0,2 2 0 15,-3-11-176-15,7 10-16 0,0-1-16 0,0 0 0 31,-7-9-80-31,7 6-16 0,-7-6 0 0,9 5 0 0,-9-5 608 0,0 0 112 0,0 0 32 0,0 0 0 16,9-4-144-16,-9 4-32 0,0 0 0 0,0 0 0 16,7-2-144-16,-7 2 0 0,0 0 0 0,0 0 0 15,0 0-144-15,0 0 144 0,0 0-192 0,0 0 192 0,0 0 0 0,7 9-128 16,0 2 128-16,0 1 0 0,-3-1 0 0,1 3 144 16,0-5-16-16,-5 3 0 0,0-12 448 0,4 13 64 15,-1 0 32-15,1 0 0 0,-2-2-128 0,-2-11-32 16,5 11 0-16,-1 0 0 15,-1-1-192-15,-1 0-32 0,0 1-16 0,-2-11 0 16,3 12 16-16,-3 2 0 0,2 0 0 0,0 4 0 16,-2 3-112-16,0 7-32 0,0 0 0 0,0 5 0 0,-4 4-144 15,1 2 192-15,-4 2-192 0,0 5 192 0,-4 5-192 0,0 2 192 16,-6 1-192-16,3 6 192 0,-1-2-192 0,1 5 0 16,3-3-192-16,0 1 192 0,1-4 0 0,-1-4 0 15,4-2 0-15,-4-5 0 16,4-7-1360-16,0-3-160 0,-3-8-16 0,6-3-20368 15</inkml:trace>
  <inkml:trace contextRef="#ctx0" brushRef="#br0" timeOffset="9616.78">9394 12787 9663 0,'0'0'864'0,"7"10"-688"15,1-3-176-15,-8-7 0 0,10 6 8864 0,-10-6 1744 0,11 7 336 0,-2 0 80 16,0 0-8272-16,1-2-1648 0,-1 1-336 0,0-1-64 16,5 2-448-16,-1 0-80 0,3-3-32 0,0 3 0 31,3 0-144-31,4 5 0 0,5-4 0 0,-2 4 0 15,2 0 0-15,3-3 0 0,1 3 0 0,-3-1 128 0,3-2 64 0,0-2 16 16,0 0 0-16,0-1 0 0,-3-3 0 0,2 0 0 16,-2-3 0-16,3-3 0 0,3-1-208 0,3-1 0 0,4 0 0 0,-6 1 0 0,2-3 0 0,-6 2 0 15,-3-2-192 1,0 1 192-16,-1 1-288 0,-6 3 48 0,2-5 16 0,-6 2 0 31,-2 0-528-31,-4-1-96 0,-1 3-32 0,-11 3-21744 0</inkml:trace>
  <inkml:trace contextRef="#ctx0" brushRef="#br0" timeOffset="10374.61">11074 12946 34207 0,'0'0'3040'0,"0"0"-2432"0,0 0-480 0,3 13-128 16,-3-2 2320-16,2 2 448 0,3-2 96 0,-4 0 16 0,-1-11-1792 0,6 14-368 16,-2-4-64-16,3 1-16 0,0 0-640 0,-3-3 0 15,3 2 0-15,-4 1 0 0,4-1 0 0,0-2 0 16,-2-1 0-16,5-1 0 0,0 1 0 0,-2-6 128 15,3-1 0-15,3-1 0 0,0-2 16 0,-3-1 0 16,3-2 0-16,3-1 0 16,-5 0 400-16,2 2 80 0,3-6 16 0,-3 1 0 15,0 0-192-15,1-1-16 0,-1 0-16 16,0 0 0-16,0-3-288 0,-3-3-128 0,0 2 128 0,-1-6-128 16,1-2 0-16,-2-2 0 0,0-3 0 0,-2-4 0 15,0-7-176-15,-2-7-112 0,-1-2-32 0,-1-1 0 16,-6 1 16-16,1 4 0 0,-5-2 0 0,0 7 0 15,0 0 64-15,-4 7 16 0,-3 2 0 0,-4 5 0 16,-3 2 224-16,-1 5 0 0,-2 4 0 0,-1 5 0 16,-3 6 0-16,-1 3 0 0,0 7-160 0,1 7 160 15,-1 6 0-15,1 6 0 0,-2 4 144 0,-2 4-16 16,5 4-128-16,-1 7-128 0,5-1 128 0,0 9-192 0,3 3 192 0,3 1-160 16,2-4 160-16,5 1-160 0,-1 1 160 0,8 1 144 15,-1-3-16-15,6 4-128 16,3 0 240-16,6 4-64 0,5 3-16 0,3 3 0 0,1-3 272 0,3-2 48 15,7-3 16-15,0-6 0 0,1-5 320 0,2-6 64 16,4-5 16-16,-4-5 0 0,-2-5-288 0,1-5-48 16,7-7-16-16,-3-2 0 0,0-2-224 0,1-8-64 15,-2-4 0-15,-3-4 0 0,-3 1-256 0,-3-6 0 16,-3-1 0-16,-2 0 0 0,-3-4 0 0,-4-2 0 0,-3-1 0 16,-1 0 0-1,-2 0-512-15,-5 1-16 0,1-1 0 16,-7 1 0-16,2-1-1216 0,-6-1-240 0,0-1-64 0</inkml:trace>
  <inkml:trace contextRef="#ctx0" brushRef="#br0" timeOffset="11583.53">11729 11672 32943 0,'0'0'2928'0,"0"0"-2352"0,0 0-448 0,0 0-128 16,0 0 2240-16,8 3 448 0,2-3 64 0,-10 0 32 15,10 4-1744-15,-2-1-336 0,2-3-80 0,-2 0-16 16,2-5-480-16,-1-1-128 0,3-1 0 0,-4-3 0 16,4-1 240-16,0 0-32 0,1-3 0 0,-1 0 0 0,2-1 688 0,-3 2 128 15,3 2 16-15,-3-3 16 0,1 3-416 0,-1 0-96 16,0-2-16-16,3 1 0 0,0 1-80 0,2 1-32 0,-2 3 0 0,5-1 0 15,1 2 256-15,3 2 48 0,-1 0 16 0,3 2 0 0,2 1-352 0,3 2-80 16,5 5-16-16,4 1 0 16,4 0-288-16,6 1-192 0,4 2 16 15,2 1 16 1,-5-1-544-16,-3 1-96 0,-5-4-32 0,-6-3-15344 0,-5 0-3072 0</inkml:trace>
  <inkml:trace contextRef="#ctx0" brushRef="#br0" timeOffset="12825.03">13371 11670 31727 0,'0'0'2816'0,"0"0"-2240"0,13-2-576 0,-1-2 0 16,-1 1 3280-16,1 0 560 0,-1-1 96 0,3 2 32 15,0 0-2672-15,4-2-528 0,0 1-96 0,3 0-32 16,4 2-448-16,-3-2-192 0,2 0 176 0,1 2-176 15,0 1-144-15,0 0-128 0,-1 0-32 0,2 4 0 32,-1-1-224-32,-1 1-48 0,-2 0-16 0,-1 2 0 0,0-1-256 0,-3 1-48 0,-2 0-16 0,-4-1 0 15,1-2-240-15,-13-3-64 0,12 4 0 0,-12-4-16272 16</inkml:trace>
  <inkml:trace contextRef="#ctx0" brushRef="#br0" timeOffset="13605.21">14689 11126 20959 0,'-16'4'1856'0,"2"-1"-1472"16,-1 1-384-16,-2-1 0 0,2 1 3632 0,-6 3 656 16,0-3 128-16,0 3 16 0,2 2-2784 0,-2 0-560 15,3 1-128-15,-3 3 0 0,3-1-640 0,-3 2-112 16,-3-3-16-16,6 3-16 0,2 2-176 0,3 0 0 16,-4 2 0-16,1 1 0 0,1-4 0 0,1 4 0 0,2 1 0 0,-1 4 0 15,1-2 192-15,3 6 16 0,-1 1 0 0,3 2 0 16,3 2-208-16,4 2 144 0,4 1-144 0,6 3 128 15,0 3-128-15,5 1 0 0,1 3 0 0,3-1-176 16,3 1 176-16,1 0 0 0,2 3 0 0,1-2 0 16,-1 3 0-16,5-1 0 0,-5-6 160 0,3-1-160 0,0-3 160 15,1-3-160 1,-1-4 160-16,-2-7-160 0,-1-4 320 0,-1-3-48 16,-4-6 0-16,-1-8 0 15,-1-6-576-15,-2-5-112 0,-3-6-32 0,-1-11 0 16,-3-3-64-16,0-8 0 0,-2-5-16 0,-2-6 0 0,-1-10 752 0,-4-1 160 0,0-1 16 0,-2-2 16 15,-3-4 160-15,-6-5 16 0,0 2 16 0,-1-4 0 16,-1 0-368-16,-4 3-80 0,-1 4-16 0,0 7 0 16,1 7 48-16,2 4 16 0,-2 2 0 0,3 9 0 0,2 6-80 0,-2 8 0 15,3 3-128-15,1 7 192 0,0 8-192 0,2 3-208 16,-3 7 32-16,-2 7 16 16,1 11-2176-16,-5 7-432 0</inkml:trace>
  <inkml:trace contextRef="#ctx0" brushRef="#br0" timeOffset="13905.62">15372 11961 9663 0,'0'0'864'0,"0"0"-688"0,0 0-176 0,0 11 0 0,0-11 8832 0,0 13 1744 0,0-13 352 0,-5 12 64 0,3 1-8560 0,-5 1-1728 15,0 1-320-15,-2-1-80 0,2 0-304 0,-5 0-144 16,-1 1 16-16,1-1 0 15,3-3-2864-15,0-1-560 0,9-10-112 0,0 0-32 0</inkml:trace>
  <inkml:trace contextRef="#ctx0" brushRef="#br0" timeOffset="14343.59">15761 11126 12383 0,'0'0'1088'0,"0"0"-864"15,0 0-224-15,0 0 0 0,-5-10 6848 0,5 10 1312 16,-7-9 272-16,-2 3 48 0,0 0-6672 0,9 6-1328 16,-14-1-272-16,0 2-48 0,0 5-160 0,3-2-176 15,11-4 48-15,-9 9 0 16,2 3-448-16,1-1-64 0,3 3-32 0,3 2 0 0,0 0 464 0,4 0 208 0,2 2-192 0,0 1 192 0,1 1 832 0,2 1 304 15,7 0 48-15,-4 1 16 0,-1 2 48 0,-2 3 16 32,-2 3 0-32,0 2 0 0,-2 4-800 0,1 3-144 0,1 0-48 0,-2 3 0 15,-3-2-272-15,-2 3 0 0,3 3 0 0,-10 3 0 16,-5 3-192-16,-2 4-64 0,3 2 0 0,0 5-14416 16,-3-2-2896-16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9T23:00:32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17860 10602 211 0,'-4'-2'82'15,"2"2"-66"-15,-1 2-32 16,1 0-133-16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9T23:00:32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17860 10602 211 0,'-4'-2'82'15,"2"2"-66"-15,-1 2-32 16,1 0-133-16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9T23:00:32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17860 10602 211 0,'-4'-2'82'15,"2"2"-66"-15,-1 2-32 16,1 0-133-16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8:42:30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9918 6014 24815 0,'0'0'1088'0,"0"0"256"0,0 0-1088 0,0 0-256 0,4 10 0 0,-4-10 0 0,5 11 1600 0,0-4 256 16,-5-7 48-16,4 11 16 0,-1-4-1200 0,-3-7-224 15,1 11-48-15,-1-11-16 0,3 11 16 0,-6 0 0 16,3-11 0-16,-4 13 0 0,0-5 192 0,4-8 32 16,-7 11 16-16,2-2 0 0,5-9 16 0,-7 11 0 15,7-11 0-15,-6 7 0 0,6-7-384 0,0 0-80 16,-7 11-16-16,7-11 0 0,-3 8 128 0,3-8 32 16,-4 10 0-16,4-10 0 0,-5 11-384 0,5-11 0 0,-6 11 0 0,6-11 0 15,-7 10 0-15,7-10 144 16,-10 7-16-16,10-7-128 0,-17 7 0 0,2-5 0 0,1-2 0 0,0-2 0 15,3-1 0-15,1-1 0 0,5-3-160 0,-2-1 160 16,0-2 0-16,0-1 0 0,7-3 0 0,-3 0 0 16,3-3 0-16,3 2 0 15,1-2 0-15,3 2 192 0,3-2-64 0,-2 2 0 0,6-3 0 0,-3 1 0 16,3-1 64-16,0 3 0 0,1 1 0 0,-2 2 0 0,-5 3 576 0,2 0 128 16,4 4 32-16,-3 1 0 31,3 4-1408-31,0 0-288 0,-3 2-48 0,0 3-16 0,-11-5 1024 0,12 11 192 0,1-2 32 0,-1 3 16 0,-3 3-224 0,-4 2-32 31,-1-3-16-31,-1 0 0 0,-1 1 80 0,-4 2 16 0,-1 2 0 0,1 1 0 16,-3-1-64-16,-1-1 0 0,1-1 0 0,-2-3 0 15,0 1-192-15,-2 2 0 0,2-4 0 0,-4-1 0 16,4-1 160-16,-4-1-160 0,1-2 160 0,-1-1-160 16,11-7 0-16,-11 7 0 0,11-7-176 0,0 0 176 15,0 0-160-15,-14 3 160 0,14-3 0 0,-14 0-144 16,14 0 144-16,-11-3 144 0,11 3-16 0,-7-11-128 15,4-1 0-15,6 0-144 0,-2 0-16 0,5-1 0 16,1 1 160-16,0-1 0 0,-1 2 0 0,0 0 128 16,7-2-128-16,-2 2 192 0,0 3-64 0,3-3 0 15,-3 4-128-15,-1 0 144 0,-10 7-144 0,11-7 160 16,-11 7-160-16,14-3 0 0,-14 3 144 0,11 0-144 16,-11 0 0-16,14 3 0 0,-5 1 0 0,-9-4 0 15,0 0 0-15,5 11 0 0,-5-11 0 0,2 14 0 0,-4 0-144 0,0 0 144 16,-3 0-160-16,-2-3 160 0,0 0 0 0,0 3-144 15,-4-4 144-15,0 1 0 0,1-3-144 0,-4 2 144 16,3-3-160-16,-3-3 160 0,14-4 0 0,-18 5 0 16,1-3-128-16,4 1 128 0,-3-3 0 0,2 0 0 0,0 0 0 0,3-4 0 15,-3 1 0-15,3-4-144 0,0 0-16 0,1 3 0 16,10 4 160-16,-7-11 0 0,6 1 0 0,-2-1 0 16,6 1 0-16,-2 0 144 0,5-1-144 0,-1 0 160 0,2 0-160 0,3-3 128 15,0-3-128-15,-2 2 128 0,3 0-128 0,2 1 0 16,-1 1-160-16,-2 2 160 0,0 0 0 0,-3 0 0 15,1 4 0-15,-1 0 0 0,-7 7 0 0,7-7 160 32,3 0-160-32,-10 7 192 0,11-4-192 0,-11 4 0 15,0 0 0-15,0 0 0 0,0 0 0 0,7 7-144 0,-7-7 144 0,0 0 0 16,2 8-144-16,-2-8 144 0,0 14 0 0,-5 0-144 16,5-14 144-16,-7 11 0 0,3 0 160 0,-3 2-160 15,7-13 0-15,-10 11 0 0,3-1 0 0,7-10 0 16,-8 12 0-16,1-2 0 0,7-10 0 0,-14 10 0 15,14-10 0-15,-14 8 0 0,14-8 0 0,-14 7 0 16,14-7 0-16,-11 3 0 0,11-3 0 0,-14 4 0 0,14-4-192 0,0 0 192 16,-11 1-192-16,11-1 192 0,0 0 0 0,0 0 0 15,0 0 0-15,0 0 144 0,0 0-16 0,0 0 0 0,0 0 0 0,-10-5 0 16,10 5-128 0,-7-7 0-16,7 7-160 0,-4-10 160 0,4 10 0 0,-4-10 0 15,4 10 0-15,0-8 0 0,0 8 0 0,3-10 0 16,-3 10 0-16,0 0 160 15,7-5 128-15,0 2 32 0,1 3 0 0,2 0 0 0,-2 1 64 0,2 2 0 16,1 1 16-16,-4 2 0 0,0 1 48 0,0 0 16 0,-7-7 0 0,7 8 0 16,-7-8-240-16,4 10-48 0,-4-10-16 0,0 0 0 15,0 0-160-15,0 0 0 0,0 0-160 16,0 0 160-16,-7 11-160 0,7-11 160 0,0 0-160 0,-14 3 160 16,14-3-240-16,-11 0 48 0,11 0 16 0,0 0 0 15,-11-3 176-15,11 3 0 0,0 0 0 0,0 0 0 16,0 0 0-16,0 0 0 0,0 0 128 0,4-7-128 15,3 3 128-15,-7 4-128 0,8-7 128 0,2 3-128 16,-10 4 0-16,0 0 0 0,10-3 0 0,-10 3 0 16,0 0-1136-16,7-13-288 0</inkml:trace>
  <inkml:trace contextRef="#ctx0" brushRef="#br0" timeOffset="12935.77">9882 5989 2991 0,'0'0'0'0,"0"0"128"0,0 0-128 0,0 0 160 0,0 0-160 0,0 0 0 0,0 0 0 0,0 0 0 0,0 0 0 0,0 0 0 0,6-7 0 0,-6 7 0 15,0 0-304-15</inkml:trace>
  <inkml:trace contextRef="#ctx0" brushRef="#br0" timeOffset="13512.22">9879 5909 17151 0,'0'0'384'0,"0"0"64"0,0 0 32 0,0 0 0 15,0 0-480-15,0 0 0 0,0 13 0 0,0-13 0 0,2 12 256 0,-2-12-32 0,5 9-16 0,-5-9 0 0,7 10 16 0,-7-10 0 16,0 0 0-16,0 0 0 0,7 7 1440 0,-7-7 304 16,0 0 48-16,7 6 16 0,-7-6-320 0,0 0-64 15,11 6-16-15,-11-6 0 16,0 0-800-16,0 0-144 0,0 0-48 0,0 0 0 0,9 7-384 16,-9-7-96-16,0 0-16 0,0 0 0 0,0 0-144 0,0 0 0 15,0 0 0-15,0 0 0 16,0 0 0-16,0 0 0 0,0 0-192 0,0 0 192 15,0 0 0-15,0 0 0 0,0 0 0 0,0 0 0 16,0 0 448-16,0 0 48 0,0 0 16 0,0 0 0 16,0 0-192-16,0 0-48 0,0 0 0 0,0 0 0 0,0 0 240 15,0 0 32-15,0 0 16 0,0 0 0 0,0 0-400 0,0 0-160 16,0 0 128-16,0 0-128 0,0 0 128 0,0 0-128 16,0 0 0-16,0 0 128 0,0 0-128 0,0 0 0 0,0 0 0 0,0 0 128 15,0 0-128-15,0 0 128 0,0 0-128 0,0 0 128 16,0 0-128-16,0 0-144 0,0 0 144 0,-2-7-208 15,2 7 208-15,0 0 0 0,-3-8 192 0,3 8-192 16,0 0 0-16,0 0 0 0,0 0 0 0,0 0 0 16,0 0 0-16,0 0 0 0,0 0 0 0,0 0 0 15,0 0 0-15,-4-7 0 16,4 7 0-16,-5-7 0 0,5 7 0 0,-6-9 0 16,0 2 0-16,-1-4-192 0,1 2 192 0,0-3 192 0,3 0-48 0,-1 1 0 15,-6 0-144-15,3-3 0 0,-4-2 0 0,0 0 128 16,1-3 16-16,-1 1 0 0,0 0 0 0,-2-3 0 15,1 0-144-15,-2 0-176 0,0-1 48 0,0-3 0 0,0 0 128 0,-1 0 0 16,1 0 0-16,-4 0 0 16,-1 4 0-16,6 3 0 0,-4 0 0 0,6 4 128 15,0 0-2752-15,5 3-528 0</inkml:trace>
  <inkml:trace contextRef="#ctx0" brushRef="#br0" timeOffset="14542.91">9423 5571 2639 0,'0'0'240'0,"0"0"-240"0,0 0 0 0,3 11 0 16,-3-11 3520-16,7 7 640 0,-7-7 144 0,6 8 32 15,-6-8-2736-15,7 10-528 0,0-2-112 0,2 2-32 16,0-3-688-16,0 0-240 0,1 0 144 0,-1 0-144 16,2-3 544-16,-2 0 32 0,1-1 0 0,-10-3 0 0,0 0 1040 0,11 0 224 15,1-4 32-15,-3 1 16 0,-9 3-416 0,6-4-96 0,1-3-16 0,-2-3 0 16,2 0-608-16,-2 2-128 0,-3-3-32 0,3 0 0 15,-1-3-432-15,0 0-160 0,-1 0 0 0,-3 0 144 32,2 3-144-32,-4-4 0 0,2-1 0 0,-4-1 0 0,4 1 176 0,-5 0-48 15,3 2-128-15,-1 1 192 16,1-1 16-16,0-3 0 0,2 2 0 0,0 3 0 16,0-2-208-16,-5 5 0 0,3 0 0 0,2 9 0 0,0 0 0 0,0-11 224 15,0 11-64-15,0 0-16 0,7-8 16 0,1 4 0 16,-8 4 0-16,12-3 0 0,4 3-160 0,1 3 0 15,-4 1 0-15,3 1 0 0,1 2 0 0,1 0-144 16,0 2 144-16,0 0-160 0,3 3 160 0,-2-1 0 16,1 0 0-16,-2 1 0 0,-4 0 0 0,4 2 128 0,0-3-128 0,0 3 176 15,-1-3-176-15,-2 3-144 0,-1-3 144 0,-3 0-208 16,1 0 208-16,-3-1-176 0,-2 0 176 0,-7-10-160 31,0 0-3328-31,0 0-672 0</inkml:trace>
  <inkml:trace contextRef="#ctx0" brushRef="#br0" timeOffset="15669.92">9611 5359 1311 0,'0'0'0'0,"0"0"128"0,0 0-128 0,0 0 0 0,0 0 0 0,0 0 0 15,0 0 3536-15,0 0 688 16,0 0 144-16,0 0 32 0,-2 12-2512 0,2-12-496 15,0 0-112-15,0 0 0 0,0 0-480 0,0 0-96 16,-10 7 0-16,10-7-16 0,0 0 64 0,0 0 16 16,-11 5 0-16,11-5 0 0,-11 1-320 0,11-1-48 15,0 0-16-15,0 0 0 0,0 0-144 0,0 0-48 0,0 0 0 0,0 0 0 16,0 0 352-16,0 0 64 0,0 0 16 0,0 0 0 16,0 0 16-16,0 0 0 0,0 0 0 0,0 0 0 15,0 0-400-15,0 0-80 0,0 0-16 0,0 0 0 16,0 0-144-16,0 0 0 0,0 0 0 0,0 0 0 0,0 0 176 0,0 0 0 31,0 0 0-31,0 0 0 0,0 0 384 0,0 0 80 16,0 0 0-16,0 0 16 0,0 0-336 0,0 0-80 15,0 0-16-15,0 0 0 0,0 0-16 0,0 0 0 16,0 0 0-16,0 0 0 0,0 0-208 0,0 0-256 0,0 0 48 0,0 0 16 16,0 0 192-16,0 0 0 0,9 1 0 0,-9-1 0 15,12-1 0-15,-12 1 0 0,0 0 0 0,0 0 0 16,0 0 0-16,0 0 0 0,0 0 0 0,0 0 0 0,0 0 0 0,0 0 0 15,-7-8 0-15,7 8 0 0,-5-7 0 0,5 7 0 16,0 0 128-16,-5-7-128 16,5 7 192-16,0 0-64 0,0 0 0 0,0 0-128 0,-4-10 192 0,4 10-64 15,0 0 0-15,-3-9-128 0,3 9 448 0,0 0 0 16,0-6-16-16,0 6 0 0,0-7-128 0,0 7-32 16,-2-12 0-16,0 5 0 0,2 7 112 0,-3-11 0 15,3 11 16-15,-2-9 0 0,2-1 80 0,0 10 16 0,0-9 0 0,-2 0 0 16,2 9-144-16,0-12-32 0,-2 1 0 15,0 0 0 1,-1-1 128-16,1-1 0 0,0 1 16 0,2-1 0 0,0-5 160 0,0-2 16 16,0-1 16-16,0-4 0 0,4-1-192 0,1-5-32 15,-1 1-16-15,5-1 0 0,1-1 0 0,-1 3 0 0,4-2 0 0,-1 4 0 0,1 2-416 0,1 0 128 16,-2 2-128-16,-3 2 0 31,-2 3-1232-31,-7 2-336 0,0 2-64 0</inkml:trace>
  <inkml:trace contextRef="#ctx0" brushRef="#br0" timeOffset="16546.43">9249 4831 8287 0,'0'0'736'0,"0"0"-592"0,10 4-144 0,1 0 0 0,-4 2 912 0,-7-6 160 0,10 4 16 0,-10-4 16 16,11 2-1616-16,-11-2-336 0,0 0-64 0,0 0-16 16,11 0-320-16,-11 0-64 0,0 0-16 0,8-2 0 0,-8 2 3952 0,0 0 800 0,0 0 160 0,13-3 16 15,-13 3 64-15,11-4 16 0,-11 4 0 0,10-3 0 16,-10 3-2128-16,0 0-416 0,11-4-96 0,-11 4-16 15,0 0-384-15,11-4-64 0,-11 4-32 0,11-5 0 16,-1-2 144-16,-10 7 16 0,7-12 16 0,-3 1 0 16,0-3-464-16,-1 1-112 0,1-3-16 0,3 0 0 15,-3-2-128-15,2-3 0 16,0 0 0-16,1-2 0 0,2 0 368 0,1 2 32 0,-2 2 16 0,4 5 0 16,0 0 96-16,4 4 0 0,-3 2 16 0,1 2 0 15,5 2-80-15,-4 3-32 0,4-1 0 0,-3 5 0 16,2 4-208-16,0 0-32 0,1 3-16 0,0 2 0 15,-4 2-160-15,2 4-224 0,-3 6 48 0,-2-2 16 0,1 2 160 16,-2 5 0-16,0 1-144 0,-7 0 144 0,2-3-144 0,-5 1 144 16,-1 0-192-16,-3-3 192 0,-1-3 0 0,0-3 0 15,-3-3 0-15,0 0 0 0,0 0-144 0,3-5 144 16,4-11 0-16,-10 11-144 0,2-1 0 0,8-10 0 16,0 0 0-16,0 0-12608 15,0 0-2528-15</inkml:trace>
  <inkml:trace contextRef="#ctx0" brushRef="#br0" timeOffset="17459.59">9641 4489 4079 0,'10'7'368'0,"1"0"-368"0,0 0 0 0,-4 0 0 16,0 0 1104-16,-7-7 160 0,8 4 16 0,-8-4 16 16,10 4-1424-16,-10-4-304 0,0 0-48 0,0 0-16 15,0 0 48-15,0 0 16 0,0 0 0 0,0 0 0 0,0 0 192 0,0 0 48 16,0 0 0-1,0 0 0-15</inkml:trace>
  <inkml:trace contextRef="#ctx0" brushRef="#br0" timeOffset="17801.25">9761 4559 8287 0,'0'0'736'0,"4"5"-592"16,-4-5-144-16,0 0 0 0,4 6 4944 0,-4-6 960 0,4 7 192 0,-4-7 48 15,6 4-4800-15,-6-4-944 0,0 0-192 16,0 0-32-16,0 0-176 0,0 0 0 16,0 0 0-16,0 0 0 0,0 0 512 0,0 0 64 15,0 0 0-15,5 0 16 0,1 0 864 0,-6 0 160 0,7-3 48 0,-7 3 0 16,4-1-576-16,-4 1-128 0,4-3 0 0,-4 3-16 16,6-4-544-16,-1 0-96 0,2 1-32 0,-1-3 0 15,2 2 160-15,-1 1 16 0,3 2 16 0,-3-3 0 16,-7 4 16-16,11-6 0 0,5 1 0 0,0-1 0 0,-2 2-224 0,0-3-32 15,-1 0-16-15,1-1 0 0,2 1-208 0,-5 0 0 16,3 0 128-16,2 0-128 0,-2-3 0 0,2 3 128 16,0 0-128-16,0 0 0 0,-2 0 0 0,-2 3 0 15,2 0 0-15,-3 1 0 0,3-1 0 0,-3 4 0 0,-1-4 0 16,-2 1 0 15,-8 3-432-31,0 0-176 0,0 0-32 0,0 0-20016 0</inkml:trace>
  <inkml:trace contextRef="#ctx0" brushRef="#br0" timeOffset="18439.24">9879 4329 2639 0,'0'0'240'0,"0"0"-240"0,0 0 0 0,0 0 0 15,11 3 6544-15,-1-1 1264 0,-3 3 256 0,4-4 64 16,-2 5-5536-16,0-2-1104 16,2-1-208-16,1-2-64 0,0 2-640 0,-1 0-144 0,-11-3-32 0,16 1 0 15,0-1-64-15,0 0-16 0,2 0 0 0,1-1 0 16,1-2 160-16,-1-1 32 0,-1 1 0 0,5-1 0 16,-2 4 576-16,0-5 112 15,-3 4 16-15,1 0 16 0,1 1-592 0,-5 1-128 16,3 2-32-16,-1 0 0 0,-2 1-224 0,-1-1-32 15,0 1-16-15,0 0 0 0,-3 3-208 0,-1 0-160 0,-3 0 32 0,-7-7 0 0,4 11 128 0,-4-11 0 16,-4 17 0-16,-2-3 0 0,-1 4-192 0,-5-3-48 16,-2 3-16-16,-6-1 0 0,1-3 256 0,-2 1 0 31,-4 2 0-31,0-3 0 0,-3 0-176 0,3-2 16 0,3 1 0 0,1 2 0 16,3-5 0-16,-3 1 0 0,2 3 0 0,3-3 0 15,0-1-640-15,5 2-128 0,2-2-32 0,2 0-11840 16,-2-2-2368-16</inkml:trace>
  <inkml:trace contextRef="#ctx0" brushRef="#br0" timeOffset="19651.12">10495 4350 15711 0,'0'0'704'0,"0"0"128"0,0 0-656 0,0 0-176 0,0 0 0 0,0 0 0 0,0 0 1152 0,0 0 208 16,-12 3 48-16,12-3 0 0,0 0-688 0,0 0-128 15,0 0-16-15,0 0-16 0,0 0 464 0,0 0 112 0,0 0 16 0,0 0 0 16,0 0 176-16,0 0 32 16,0 0 16-16,0 0 0 0,0 0 224 0,0 0 64 15,0 0 0-15,12 0 0 0,-3 0-256 0,-9 0-32 16,14-3-16-16,-5-1 0 0,4-2-432 0,-1 0-96 16,0 1 0-16,2-2-16 0,-1 0-208 0,-1 1-32 15,-1 4-16-15,6-5 0 0,1 0-288 0,3-3-48 16,4 1-16-16,4 0 0 0,0 5-48 0,2-1-16 0,1 1 0 0,-3 4 0 15,3 2 0-15,-4 0 0 0,-1 3 0 0,-4-3 0 16,-5 3-144-16,1 1 0 0,-1-1-160 0,-4 0 160 16,0-1-224-16,-7 1 48 0,-7-5 16 0,0 0 0 31,0 0-1184-31,0 0-224 0,0 0-48 0,0 0-11824 0,0 0-2368 0</inkml:trace>
  <inkml:trace contextRef="#ctx0" brushRef="#br0" timeOffset="20205.73">10831 4065 15599 0,'0'0'1392'0,"11"7"-1120"0,1-1-272 0,-3 0 0 16,1-1 2320-16,1 2 416 0,0-3 80 0,-1-1 0 16,1 1-400-16,0-1-96 0,-1 1-16 0,-1-4 0 0,0 2-944 0,-2-2-192 15,2 0-32-15,0 0-16 0,3-2-384 0,-3 2-80 16,-9 0-16-16,11 0 0 0,3 2 992 0,0 0 192 15,-1 1 32-15,1 0 16 0,3 1-1872 0,-3 0-160 16,4 3-144-16,-3 0-16 0,3 0 320 0,0 2 0 16,-1 0 160-16,-3 1-160 0,1 1 192 0,-1 0-192 15,0 1 192-15,-3-1-192 0,-1 0 0 0,-3 1 0 16,0 0 0-16,-3 1 0 16,-4-13 0-16,-3 16-224 0,-1 1 32 0,-4 1 16 0,-5-3 176 0,-2 2-160 0,-6-3 160 0,-1 0-160 15,-2 0-112-15,-2-3-32 0,-2 0 0 0,-4-4 0 31,0 0-816-31,-5-3-160 0,2-1-48 0,-1-3-17168 0</inkml:trace>
  <inkml:trace contextRef="#ctx0" brushRef="#br0" timeOffset="21125.24">11580 4343 1311 0,'0'0'128'0,"0"0"-128"0,-11-3 0 0,0 2 0 0,-1-2 1552 0,12 3 304 16,-9-3 48-16,9 3 16 0,0 0 1008 0,-12-1 208 15,12 1 32-15,0 0 16 0,0 0-1616 16,-12-5-320-16,12 5-64 0,0 0-16 0,0 0-848 0,0 0-160 16,0 0-32-16,0 0-128 0,0 0 0 0,0 0 0 15,0 0 0-15,0 0-192 0,0 0 352 0,0 0 80 0,0 0 16 0,0 0 0 16,0 0 192-16,0 0 32 0,0 0 16 0,0 0 0 16,0 0-32-16,0 0 0 0,0 0 0 0,0 0 0 15,0 0-32-15,-6-7-16 0,6 7 0 0,0 0 0 16,0 0 96-16,0 0 0 0,0 0 16 0,0 0 0 15,0 0 112-15,0 0 0 0,0 0 16 0,0 0 0 32,5-6-192-32,-5 6-32 0,7-7-16 0,-1 2 0 15,1 3 128-15,0-3 32 0,2 3 0 0,-9 2 0 0,11-5-160 0,-11 5-32 16,7-5 0-16,-7 5 0 0,11-6 256 0,-1 1 64 16,0 1 0-16,-2-1 0 0,2 0-192 0,1 1-16 0,-1-1-16 0,1 0 0 15,3 3 80-15,-3-2 16 16,0 1 0-16,3 3 0 0,1 0-256 0,2 0-32 0,-2 0-16 0,2 2 0 15,1 1-272-15,-4-1 160 0,0 0-160 0,-3-1 128 16,-11-1-128-16,0 0 0 0,0 0 0 0,0 0 0 16,0 0-400-1,0 0-64-15,0 0-16 0,-7-10-13024 0,-8-3-2592 0</inkml:trace>
  <inkml:trace contextRef="#ctx0" brushRef="#br0" timeOffset="21646.44">11523 4089 16703 0,'0'0'736'0,"0"0"160"0,0 0-720 0,0 0-176 0,0 0 0 0,0 0 0 0,0 0 1392 0,0 0 240 31,0 0 48-31,0 0 16 0,0 0-128 0,0 0-32 16,9 3 0-16,0-2 0 0,2-2-80 0,2 0-32 16,-2 1 0-16,3-2 0 0,1 2-304 0,3 0-64 15,-1 0-16-15,1 2 0 0,0 0-48 0,3 1-16 0,-3 1 0 0,4 0 0 16,2 3-304-16,-3-1-64 0,4 0-16 0,0-1 0 16,0 2-464-16,0 0-128 0,0-1 0 0,-4-1 0 0,-3 2 128 0,1 0 0 15,-5-3 0-15,-1 3 0 0,-6 0 48 0,0 2 16 16,-2 0 0-16,-3 1 0 0,-4 1-192 0,-3 3-272 15,0 2 64-15,-4 0 16 0,-4 0 32 0,-1 2 16 16,-7-2 0-16,-2 3 0 16,-2-4-240-16,-5 4-32 15,-4 0-16-15,2-1 0 0,4-4-1136 0,6 0-224 16,-2-2-64-16,5-1 0 0,5 2-3072 0,0-5-608 16</inkml:trace>
  <inkml:trace contextRef="#ctx0" brushRef="#br0" timeOffset="22275.47">12243 4249 6959 0,'0'0'304'0,"0"0"80"0,0 0-384 0,0 0 0 0,0 0 0 0,0 0 0 0,0 0 3328 0,0 0 576 0,0 0 128 0,0 0 32 16,10 7-2032-16,0 0-416 0,1-2-80 0,0-3 0 15,0 2-224-15,1-2-32 0,1 1-16 0,0-1 0 16,2 0-176-16,-3 1-16 0,1-1-16 0,-3-2 0 16,1 2-96-16,1-2-32 0,1 0 0 0,-1-2 0 15,2 2-112-15,-1-2-32 0,-1 0 0 0,-1-1 0 16,0 1-448-16,1-3-80 15,1 1-32-15,0 2 0 0,1-3-48 0,1 0-16 16,-1 1 0-16,0-1 0 0,1 0 64 0,-1 3 16 16,0-2 0-16,0 4 0 0,-6 2-240 0,2 0 128 15,-3 3-128-15,0-1 0 0,-7-4 0 0,0 0-336 0,3 12 48 0,-3-12-12592 32,-6 11-2528-32</inkml:trace>
  <inkml:trace contextRef="#ctx0" brushRef="#br0" timeOffset="22821.62">12494 4096 5407 0,'0'0'240'0,"0"0"48"0,9 0-288 0,-2 0 0 0,-7 0 0 0,9 0 0 0,0 0 6144 0,1 0 1184 16,2 1 224-16,5 2 64 0,-3 0-5120 0,0 1-1024 15,1 0-208-15,3 1-48 0,-1 0-432 0,-2 2-80 31,-1 0-32-31,0-3 0 0,0 3-336 0,0 0-64 0,-3 0-16 0,-1-3 0 16,1 3-256-16,0-2 0 16,-7 2 0-16,-4-7 0 0,7 9 0 0,-7-9 0 0,5 11 0 0,-5-11 0 15,1 12 0-15,-2-1 0 0,1-11-128 0,-6 16 128 16,-4-4-240-16,-1 2 48 0,-3-5 16 0,-3 7 0 16,5-2 176-16,-8-1-128 0,1 1 128 0,-6 5-128 15,-3 1-64-15,-1 3-16 0,-2-5 0 0,-1 0 0 16,-4-1-2896-16,4-6-576 0</inkml:trace>
  <inkml:trace contextRef="#ctx0" brushRef="#br0" timeOffset="23523.66">12833 4293 2639 0,'0'0'240'15,"0"0"-240"-15,0 0 0 0,4 8 0 0,3 0 1856 0,-7-8 336 0,9 7 64 0,-9-7 16 16,0 0-416-16,0 0-64 0,9 9-32 0,-9-9 0 15,0 0 160-15,0 0 16 0,0 0 16 0,0 0 0 16,0 0-640-16,7 2-128 0,-7-2-32 0,0 0 0 16,11 5 0-16,-1-4 0 0,-3 2 0 0,2 0 0 15,-2-3 32-15,-7 0 0 0,7 1 0 0,-1 0 0 16,3 1-496-16,-2-2-112 0,0 3 0 0,3-2-16 16,1 2 48-16,-2 0 16 0,5-2 0 0,2 5 0 15,2-2-112-15,3-2 0 0,0 5-16 0,0 2 0 16,4-2 48-16,-3 0 16 0,-1-4 0 0,0 3 0 0,-2 3-192 0,-2-2-48 15,-2-3 0-15,-2 3 0 0,-2-1-320 0,0 2 0 16,-4-1 0-16,0 1 0 0,0 5 0 0,-5-2 0 16,-2-11 0-16,2 14 128 15,-2 0-384-15,-4-2-80 0,4-12-16 0,-5 13-13072 32,5-13-2608-32</inkml:trace>
  <inkml:trace contextRef="#ctx0" brushRef="#br0" timeOffset="24075.26">12883 4628 22799 0,'0'0'1008'0,"11"0"208"0,-2-1-960 0,1-2-256 16,-1 1 0-16,-2 0 0 0,4-2 1600 0,-4 1 288 15,0-1 48-15,0 1 16 0,2-4-1136 0,-2 3-240 16,-3-2-32-16,6 1-16 0,4-2 112 0,-3 0 0 0,-3 0 16 0,-1 3 0 16,3 1 192-16,-6-3 48 0,6 2 0 0,-3 0 0 31,4 0-144-31,0 1-32 0,3 2 0 0,3 1 0 15,-2 0-96-15,2 0-32 0,5-2 0 0,-4 5 0 16,3 0-32-16,-3 1-16 0,-2-1 0 0,0-2 0 16,-2 3-176-16,0-1-48 0,-5-3 0 0,0 0 0 15,-9 0-192-15,0 0-128 0,0 0 128 0,0-7-128 0,-4-4 0 0,-3-7-288 16,0-7 48-16,-7-7 16 0,0-3 224 0,-2-1 0 16,-4-3 0-16,-4-2 0 0,2 0 0 0,0-3 0 15,1 1 0-15,3 5 0 0,4 5-288 0,-4 7-16 16,1 6 0-16,6 3-19216 0</inkml:trace>
  <inkml:trace contextRef="#ctx0" brushRef="#br0" timeOffset="24714.29">13361 4739 8287 0,'0'0'736'0,"0"0"-592"0,0 0-144 0,10 2 0 16,-10-2 4736-16,11 0 896 0,0 0 192 0,-2 2 48 0,1 1-3104 0,-3-1-608 16,2 1-128-16,2 3-32 0,-2-1-720 0,1 2-128 15,-1 0-48-15,0 4 0 0,-2-2-656 0,0 2-144 16,1 1-32-16,-1 0 0 0,0 2-272 0,0 1-192 16,0 3 16-16,-1 3 16 0,-1 3 160 0,-2 1 0 15,0 0 0-15,-3 0 0 0,-3 0 0 0,-1 0-128 16,-7-4 128-16,1 0-128 15,3 1-2432-15,3-5-464 16,-3 5-112-16,7 0 0 0</inkml:trace>
  <inkml:trace contextRef="#ctx0" brushRef="#br0" timeOffset="25460.81">13286 4966 1311 0,'0'0'128'0,"0"0"-128"0,0 0 0 0,9 8 0 16,2-2 4544-16,1 1 880 0,-3 0 176 0,0 0 32 15,2 0-2352-15,-1 1-464 0,-1-1-112 0,0 0-16 16,3 0-1152-16,-1 0-256 0,-2 4-32 0,0-3-16 16,-2 1-336-16,0 2-80 0,-2 0-16 0,1-3 0 15,-1 2-96-15,-5-10-32 0,7 10 0 0,-7-10 0 16,0 0-144-16,7 11-16 0,-1-4-16 0,1 1 0 15,3-1-176-15,-1 0-48 0,3 0 0 0,-1 0 0 0,3 0 80 0,4 0 16 16,0 0 0-16,3 0 0 0,0-3-112 16,-3 3-32-1,0-3 0-15,-8-1 0 0,-2-1-48 0,-8-2-16 0,0 0 0 0,0 0 0 16,0-9-160-16,-4-2-256 0,-2-3 64 0,-5-7 16 16,-4-4-16-16,-6-11 0 0,0-7 0 0,-1-6 0 15,-3-4 16-15,1-1 0 0,2-6 0 0,-3-2 0 16,1 0-1488-1,4 0-320-15,8 2-48 0,3 3-16 0,2 3-2048 0,3 8-400 0</inkml:trace>
  <inkml:trace contextRef="#ctx0" brushRef="#br0" timeOffset="26118.97">13696 5284 2639 0,'0'0'240'0,"0"0"-240"0,7 9 0 0,-7-9 0 16,7 7 1984-16,-7-7 336 0,4 9 80 0,-4-9 16 16,0 0-960-16,0 0-192 0,0 0-48 0,0 0 0 15,0 0-128-15,0 0-48 0,0 0 0 0,0 0 0 16,0 0-16-16,7 9-16 0,-7-9 0 0,7 7 0 16,4 0 624-16,-1-1 128 0,3 1 32 0,-1 1 0 15,3 1-368-15,-1 2-64 0,-3 0-16 0,3 3 0 16,-2 3-448-16,-1 1-80 0,1 0-32 0,-3 3 0 15,-2-3-544-15,-3 3-112 0,-1-2-128 0,-1 1 176 16,-2-1-176-16,-2 1 0 0,-3-5 0 0,-2-1-176 31,7-14-1520-31,-7 10-304 0,7-10-64 0</inkml:trace>
  <inkml:trace contextRef="#ctx0" brushRef="#br0" timeOffset="26714.21">13668 5409 2639 0,'0'0'240'0,"10"7"-240"0,-3 0 0 0,1 0 0 16,-1 0 5488-16,3 0 1040 0,-2 0 224 0,-1 3 32 15,0-3-4400-15,0 1-880 0,0 2-176 0,-4 1-48 0,1-1-704 0,0 1-160 16,-1 1-32-16,-1 1 0 0,0 1 16 0,-2-2 0 31,4 2 0-31,2 0 0 0,-2 0 240 0,3 1 32 16,0 2 16-16,2-3 0 0,0 0 464 0,0 0 80 0,3-2 32 0,-1 1 0 15,1-2-304-15,-1 0-64 0,0-1-16 0,-1-2 0 16,-1 2-432-16,2-3-96 0,-11-7-16 0,12 4 0 0,-3 1 64 0,-9-5 16 0,12 2 0 0,-12-2 0 16,8 0-240-16,-8 0-48 0,10-2-128 0,-10 2 192 15,7-9-32-15,-3-2-16 0,-1-3 0 0,-2-7 0 16,-2-4-16-16,-4-7-128 0,-2-10 192 0,-2-1-64 16,-2-7-128-16,-3 0 0 0,2-1-192 0,0 1 192 15,4 4 0-15,-2 3 0 0,3 5 0 0,1 6 0 16,3 5-224-16,-1 7-32 15,-1 3 0-15,3 9-13968 16,2 8-2800-16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8:43:22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9740 5943 8287 0,'11'10'736'0,"-1"-3"-592"0,1-1-144 0,0 1 0 16,-1-1 2560-16,-10-6 496 0,11 3 80 0</inkml:trace>
  <inkml:trace contextRef="#ctx0" brushRef="#br0" timeOffset="1011.74">9559 5900 18255 0,'-26'2'800'0,"12"3"176"0,-2-4-784 0,3 5-192 0,-1-4 0 0,3 4 0 0,11-6 3968 0,-10 10 736 16,3-1 160-16,0 3 16 0,3-4-2416 0,4-8-480 15,-4 12-112-15,1 0-16 0,3-12-1152 0,-4 11-256 0,4-11-32 0,0 14-16 16,0-14 32-16,0 11 0 16,0-11 0-16,0 0 0 0,0 0-176 0,0 11-48 15,0-11 0-15,0 0 0 0,0 0 128 0,7 10 32 16,-7-10 0-16,0 0 0 0,11 3-112 0,-11-3 0 16,11 4-16-16,-11-4 0 0,10-3-80 0,-10 3-16 15,8-4 0-15,-8 4 0 0,10-6-144 0,-3 1 0 0,-7 5 0 16,0 0-176-16,7-7 176 0,-7 7 0 0,0-13-144 0,0 2 144 15,0 0 0-15,-3-5 0 0,-1 3 0 0,1-4 0 16,-1 1 0-16,-3 0 0 0,4 0-192 0,2 0 192 16,1 0 0-16,0 4 0 0,0 1 0 0,0 11 0 15,6-9 0-15,-1 4 0 0,4 1 176 0,0 2-176 0,3 4 0 16,-3 0 0-16,4 5 0 0,-1 0 0 16,2 2-256-16,2 0-160 0,-7-2-32 0,-2 4 0 0,-1-1 448 0,-3 1 0 15,1 1 0-15,-4-12-128 0,0 13 128 0,-4-1 0 0,-3-3 0 0,-4 3-128 16,-1-5 128-16,-1-1 0 0,-1 0 160 0,-2 0-160 15,0-4 304-15,-3 3-48 0,1-5 0 0,4 0 0 16,-2 0-64-16,0-5-32 0,2 3 0 0,-1-3 0 16,1 3 0-16,-3-3 0 0,2 0 0 0,1 1 0 15,-3 0-160-15,2-2 0 0,1 0 0 0,0 1 0 16,3-2 0-16,-3 1 0 16,14 6 0-16,-11-8 0 0,0 0 0 0,4-2 128 15,0 1-128-15,7 9 192 0,0-9-192 0,0 0 0 16,1-2 0-16,5 3 0 0,1-1 176 0,7 2-48 15,-2-1-128-15,2 3 192 0,3 2-192 0,-2 3-160 16,3 1 32-16,2 3 0 0,-2 3-96 0,1 0-16 16,1 0 0-16,-2 4 0 0,3 1 48 0,1-3 16 15,-4 2 0-15,3 3 0 0,-5-2 176 0,-2 1 0 0,0-1 0 0,-5-3 0 16,-2 3 0-16,-7-12 0 0,-2 11 0 0,-3-2 0 16,5-9 0-16,-12 12 256 0,-1-5-64 0,-1-2-16 15,0-2-176-15,-2 0 128 0,0-6-128 0,2 0 128 0,0-1-128 0,0 0 128 16,-1-3-128-16,1-3 128 0,-1-1-128 0,1 0 0 15,1 0 0-15,1-3 0 0,2 0 0 0,-1-2 0 16,1 0 0 0,6 0 0-16,1-3 0 0,2 3 128 0,-2 1-128 0,3 1 0 15,7-3 144-15,-3 4-144 0,6 0 160 0,-2 3-160 16,5 0 0-16,-2 6 0 0,3 0-176 0,0 1 176 16,4 3-144-16,0 7 144 0,2 0 0 0,3 4 0 0,2 3-240 0,-4 0 64 0,4 0 16 0,-2 4 0 15,0-2 160-15,-3 2 0 0,-1-1 0 0,0-2 0 31,-8 2 0-31,-4-3 0 0,0-1 0 0,-7 0 0 0,-5 0 0 0,0-5 0 16,5-8 0-16,-11 10 0 0,-3-6 0 0,-2 0 176 16,3-3-176-16,-4-1 192 0,3-2-192 0,-1-1 192 15,3-1-192-15,-2-1 192 0,3-1-192 0,2 0 192 16,2 0-192-16,0 1 192 0,7 5-192 0,-7-9 0 0,0 2 0 0,7 7 0 16,0 0 0-16,0 0 0 0,0 0 0 0,0 0 0 15,5-9 0-15,-5 9 0 0,4-9 0 0,-4 9 0 16,0 0 128-16,10-7-128 0,-10 7 128 0,0 0-128 15,9-2 0-15,-9 2 0 0,9 2 0 0,-9-2 0 16,0 0 0-16,7 12 0 0,-3-1 0 0,1 3 0 16,-3-3-208-16,-2 3 80 0,-2 0 128 0,-3-3-208 0,5-11 208 15,-4 11 0-15,-3-1-160 0,2-2 160 0,5-8-160 16,-9 10 160-16,9-10-208 16,-7 3 80-1,7-3-320-15,0 0-48 0,0 0-16 0,-9-3 0 0,9 3 288 0,-5-10 48 0,5 10 16 16,-2-12 0-16,0-2 160 0,-1-5-208 0,-1 3 80 15,0-5-13552-15,-1-1-2704 16</inkml:trace>
  <inkml:trace contextRef="#ctx0" brushRef="#br0" timeOffset="10133.64">9387 5904 9663 0,'0'0'864'0,"-3"-9"-688"16</inkml:trace>
  <inkml:trace contextRef="#ctx0" brushRef="#br0" timeOffset="10922.7">9427 5902 25679 0,'0'0'1136'0,"0"0"240"0,0 0-1104 0,0 0-272 15,0 0 0-15,0 0 0 0,0 0 1776 0,0 0 288 0,-12 5 64 0,12-5 16 16,0 0-1280-16,0 0-256 0,-14 2-48 0,14-2-16 15,0 0-208-15,0 0-32 0,-13 0-16 0,13 0 0 0,0 0-96 16,0 0-32-16,0 0 0 0,0 0 0 16,-11-2-160-16,11 2 0 0,0 0 0 0,-8-7 0 15,8 7 128-15,-10-9-128 0,2 2 0 0,8 7 128 0,-10-7-128 0,10 7 192 0,-7-9-192 0,0 2 192 16,7 7-32-16,-8-10 0 0,2 1 0 0,6 9 0 16,-8-9 0-16,8 9 0 0,-7-9 0 0,7 9 0 15,-11-7-160-15,4 0 0 0,7 7 144 0,-7-9-144 31,0 2 0-31,7 7 0 0,-10-9 0 0,2 2-128 0,2 0 128 0,-2 3 0 0,1-3 0 0,7 7 0 16,-11-5 144-16,1-2-144 0,0 1 192 0,2 3-192 16,8 3 592-16,-11-7 16 0,4 0 0 0,-6 3 0 15,0-3-96-15,1 3-32 0,-1-3 0 0,-1 0 0 16,1 0-80-16,-4-3-16 0,1 2 0 0,3 1 0 16,1 0-256-16,-2-4-128 15,-2 1 0-15,3 0 128 0,-1-1 48 0,0 3 0 16,0-3 0-16,-1 1 0 0,1-1 32 0,-3-2 16 15,2 2 0-15,-3 0 0 0,1 0-224 0,-4-3 0 16,2 3-144-16,-1 0 144 0,1-6 0 0,-5 2 0 0,-3-2 0 0,-3 1 0 16,-4-2 192-16,0 2-64 0,-6-2 0 0,4-3-128 15,1 0 144-15,-1 0-144 0,-2 1 0 0,5-1 144 16,1-4 240-16,0 0 64 0,-3 2 0 0,3 0 0 16,3-2-128-16,-3-3 0 0,-3-1-16 0,-1-2 0 15,-3-1-304-15,-3-1 0 0,1-2 128 0,2 2-128 16,-4 0 0-16,4 0 128 0,-3-3-128 0,3 0 0 15,3-5 0-15,-5 4 0 0,4-3 0 0,1 4 0 16,-6-3 0-16,-1 3 0 0,-1-2 176 0,-3-1-48 16,1 2-128-16,0-2 0 0,0 2 0 0,3 0 0 15,0-4 0-15,-2-2 0 0,0-3 0 0,1 0 0 0,0 0 0 0,-3 0 0 16,-5-1 0-16,1-2 0 0,-2-1 0 0,-1-3 0 0,1 3 0 0,2-3 0 31,5-2 0-31,0 2 144 0,3-4-16 0,-3 3-128 16,3 5 288-16,-3 2-48 0,-4-2-16 0,-2-1 0 15,-2 0 0-15,-1-1 0 0,0 1 0 0,0 2 0 16,0-5-80-16,3 1-16 0,0 3 0 0,1 0 0 16,-6 6-128-16,1 3 0 0,2-5 0 0,-2 5 128 15,4-3-128-15,2 5 0 0,1 2 0 0,3 1 0 16,6 1 0-16,2 2 0 0,5 3 0 0,1 3 0 0,0 2 192 0,0 3-64 16,1 2 0-16,2 3 0 0,3-2-128 0,1 4 0 0,2 0 0 15,3 6 0-15,2-2 0 0,4 2 0 0,0 1 128 0,0 1-128 16,3 2 0-16,0 0 0 0,4 0 0 0,-3 1 0 15,3-4-160-15,-1 1 160 0,1 1-208 0,-6-1 80 32,1 1-1456-32,-2-1-272 0,0-2-64 0,3-2-12432 0,0-5-2480 0</inkml:trace>
  <inkml:trace contextRef="#ctx0" brushRef="#br0" timeOffset="11929.61">4741 2351 1311 0,'0'0'128'0,"5"10"-128"0,2-3 0 0,-1 4 0 0,4-1 1504 0,-3 1 288 16,2 1 48-16,-2-2 16 0,4 0-608 0,-4-2-112 16,-2 2-32-16,2 1 0 0,1-1-48 0,-1 1-16 15,3-4 0-15,-3 1 0 0,4 2-112 0,-1 0-32 0,1-2 0 0,0 6 0 16,-1-4-352-16,1 3-80 15,0-1-16-15,3 3 0 0,4 6 128 0,-1-3 32 0,5 1 0 0,-1-1 0 16,-2-2-160-16,1 0-16 0,-6-2-16 0,1 0 0 16,-4-5 272-16,-1 0 48 0,-10-9 16 0,0 0 0 15,0 0 144-15,0 0 16 16,11 3 16-16,-11-3 0 0,0 0 960 0,-7-14 192 0,-1 0 32 0,-5-7 16 16,-1-4-1296-16,-1-3-256 0,-3-3-48 0,0-2-16 15,0-5-160-15,1-1-32 0,-1-3-16 0,4-1 0 16,0 0-96-16,0-3-16 0,2 0 0 0,-1-2 0 15,5 4 176-15,1 3 16 0,2 0 16 0,3 6 0 16,2 1-96-16,0 4-32 0,2 0 0 0,4 5 0 16,4 3-48-16,0 5-16 0,1 3 0 0,0 6 0 0,3 1 240 0,7 0 32 15,4 4 16-15,0 0 0 0,4 2-128 0,3 2-32 16,3 5 0-16,-1 1 0 0,0 0-336 0,1 4 0 16,2 3 0-16,-5 4 0 0,-3 0-304 0,2 0 32 15,1 3 0-15,1 0 0 0,2 0 64 0,-3 3 16 16,1 0 0-16,5-1 0 0,-2 1 192 0,3 0-144 15,0 1 144-15,0-3-128 0,-2 2 128 0,-5-6-128 0,0-1 128 0,-7-2-128 16,-1-1-96-16,-6-6-16 0,-4-1 0 0,-3-4 0 31,-11-3-3408-31,7-4-672 0</inkml:trace>
  <inkml:trace contextRef="#ctx0" brushRef="#br0" timeOffset="17894.64">5092 2130 4079 0,'0'0'368'0,"0"0"-368"0,0 0 0 0,0 0 0 15,0 0 1344-15,0 0 192 0,8 4 32 0,-8-4 16 0,10 4-320 0,-10-4-64 16,0 0-16-16,7 3 0 0,-7-3 208 0,8 2 32 15,-8-2 16-15,0 0 0 0,0 0 352 0,0 0 80 16,0 0 16-16,0 0 0 0,0 0-512 0,0 0-96 16,0 0-32-16,0 0 0 0,0 0-688 0,0 0-144 15,0 0-32-15,0 0 0 0,0 0-128 0,0 0-48 16,0 0 0-16,-13-2 0 0,13 2 448 0,-13-7 96 0,13 7 16 0,-10-9 0 16,10 9 192-16,0 0 32 0,-10-12 16 0,4 3 0 15,6 9-80-15,-6-12-16 0,0-1 0 0,5 2 0 16,-5 1-320-16,2-1-64 0,0-3-16 0,-2 3 0 15,1-3-64-15,-2-2-32 0,0-3 0 0,-3-1 0 16,-1-6 64-16,0 0 16 0,-2-6 0 0,1-6 0 0,-5-2 64 16,-1-10 16-1,0-9 0-15,-3-9 0 0,3-12-208 0,-3-5-48 0,6-1 0 0,-4-6 0 16,5-1-32-16,3-11-16 0,4-3 0 0,2 1 0 16,3 6-32-16,0-3-16 0,4 1 0 0,0 0 0 15,3 1-224-15,1 4 128 0,1 7-128 0,3-1 0 16,1 1 128-16,3-4-128 0,2-2 0 0,-3 4-15536 31,0-3-3216-31</inkml:trace>
  <inkml:trace contextRef="#ctx0" brushRef="#br0" timeOffset="31077.57">24033 2693 23087 0,'0'0'1024'0,"0"0"208"0,0 0-976 0,0 0-256 0,10 4 0 0,-4 3 0 0,0 0 1536 0,-6-7 272 16,7 9 48-16,0 3 16 0,-1-1-256 0,-2 3-48 16,-1 0-16-16,-2 0 0 0,-2-2 240 0,-5 2 64 0,2 3 0 0,-6-2 0 15,2-1-704 1,-2 3-128-16,2-3-16 0,-4 1-16 0,3 0-528 0,-3-1-96 15,1-3-32-15,2-1 0 0,-3-3-112 0,1 0-32 16,11-7 0-16,-12 3 0 0,12-3-192 0,-11 0 0 16,11 0 0-16,-14 0 0 0,14 0 0 0,-12-6-128 15,12 6 128-15,-11-5-208 0,11 5 208 0,0 0 0 16,-7-9 0-16,7 9 0 0,0 0 0 0,0-12 128 16,3-1 0-16,3 2-128 0,3 3 0 0,1-2 0 0,1 2 0 0,1-1 0 15,1 4 208-15,-1-2-16 0,-1 3 0 0,-1 1 0 16,-10 3-192-1,0 0 128-15,0 0-128 0,0 0 0 0,0 0 240 0,-3 14-48 16,-6 0-16-16,-5 5 0 0,-4 2-176 0,-3 0 128 16,-4-3-128-16,-4 0 128 0,1 0-128 0,-4-1 0 15,0-3-192-15,0-3 192 0,1-4 0 0,5-4 0 0,5-4 0 0,7-5 0 16,3-4 0-16,7-6 0 0,4-4 0 0,8-8 0 16,9-3 176-16,8-1-48 0,7 2-128 0,1-1 192 15,5 5 0-15,1 5-16 0,-1 0 0 0,1 4 0 16,3 2-32-16,-6 4 0 0,-1 4 0 0,-3 1 0 15,-7 5 16-15,-3 3 0 0,-4 3 0 0,-5 2 0 16,-13-7-160-16,0 8 0 0,-7 2 0 0,-10 1-176 16,-8 0-160-16,-4 0-48 0,-8-2 0 0,3-4 0 15,-3-2-768-15,0-10-144 16,0-8-48-16,4-6-12544 0,5-7-2528 0</inkml:trace>
  <inkml:trace contextRef="#ctx0" brushRef="#br0" timeOffset="33552.36">23944 2899 2639 0,'0'0'240'0,"0"0"-240"0,0 0 0 0,0 0 0 16,0 0 3504-16,0 0 656 0,0 0 128 0,0 0 16 16,0 0-2800-16,0 0-560 0,0 0-112 0,0 0-32 0,2-10-448 0,-2 10-96 15,0 0 0-15,0 0-16 0,0 0 48 0,0 0 16 16,0 0 0-16,0 0 0 0,0 0-48 0,0 0-16 16,0 0 0-16,0 0 0 0,0 0-112 0,0 0-128 0,-7-7 176 0,7 7-176 15,0 0 0-15,0 0 0 16,-9-7 0-16,9 7 0 0,0 0 176 0,-9-4-176 0,9 4 160 0,0 0-160 31,0 0 0-31,0 0 0 0,0 0 0 0,0 0-160 16,0 0 160-16,0 0 256 0,0 0-64 0,-12-3-16 15,12 3 272-15,0 0 64 0,0 0 16 0,0 0 0 0,0 0-16 0,-11 6 0 16,11-6 0-16,0 0 0 0,0 0-256 16,0 0-48-16,0 0-16 0,0 0 0 0,0 0-16 0,0 0-16 15,0 0 0-15,0 0 0 0,0 0 256 0,0 0 48 0,0 0 16 0,0 0 0 16,0 0-96-16,0 0 0 0,0 0-16 0,0 0 0 15,0 0 96-15,0 0 32 0,0 0 0 0,0 0 0 16,0 0-256-16,0 0-48 0,0 0-16 0,0 0 0 16,0 0-176-16,0 0 0 0,0 0 0 0,0 0 0 15,0 0 0-15,0 0 0 0,0 0 0 0,0 0 0 16,0 0 0-16,0 0 0 0,0 0 0 0,0 0 0 16,0 0 0-16,0 0 0 0,0 0 0 0,0 0 0 0,-9 4 128 0,9-4-128 15,0 0 0-15,0 0 128 0,0 0-128 0,0 0 0 16,0 0 144-16,0 0-144 0,0 0 0 0,0 0 0 15,0 0 0-15,0 0 0 0,0 0 0 0,0 0 0 16,-10-4 0-16,10 4 176 0,0 0-176 0,0 0 0 16,0 0-192-16,0 0 192 0,0 0 0 0,0 0 0 15,0 0 0-15,0 0 192 16,0 0-192-16,0 0 0 0,0 0 0 0,0 0 0 16,0 0 144-16,0 0 112 0,0 0 0 0,0 0 16 15,-11-3-32-15,11 3-16 0,0 0 0 0,0 0 0 0,-14 0-224 0,14 0 128 16,0 0-128-16,-11 3 0 15,11-3 208-15,0 0-48 0,-11-3-16 0,11 3 0 0,0 0-304 16,0 0-64-16,0 0-16 0,0 0 0 0,-10-7 240 0,10 7 0 16,0 0 0-16,0 0 0 0,0 0 0 0,0 0 0 0,0 0 192 0,0 0-192 31,0 0 192-31,0 0-64 0,0 0 0 0,0 0-128 16,0 0 192-16,-14-4-192 0,14 4 192 0,0 0-192 0,0 0 0 0,0 0 0 15,0 0 0-15,0 0 0 0,-8-7 0 0,8 7 0 16,0 0 0-16,0 0-192 0,0 0 192 0,0 0 0 15,0 0 192-15,0 0-192 0,0 0 0 0,0 0 0 16,0 0 0-16,0 0 0 0,0 0 192 0,0 0-64 16,0 0 0-16,0 0-128 0,-14 0 0 0,14 0 0 15,0 0 0-15,0 0 0 0,0 0 0 0,0 0 256 16,-11 1-16-16,11-1-16 0,0 0-224 0,0 0 0 16,0 0 0-16,-10-1 0 0,10 1 160 0,0 0 32 0,-11 0 16 0,11 0 0 15,-13 0 32-15,13 0 0 16,0 0 0-16,-12 3 0 0,2 1 96 0,10-4 32 0,-11 4 0 0,0 3 0 0,-3-3 32 0,3 3 16 15,1-1 0-15,-1 1 0 0,0 1-32 0,1 0-16 16,-4-1 0-16,3 2 0 0,0-1-176 0,-3 0-48 16,3 1 0-16,-3-1 0 0,2 2 160 0,-1-3 16 15,-1 1 16-15,-3 2 0 0,2 1-16 0,-2-2 0 16,1-1 0-16,-2 3 0 0,0 0-80 0,-1-1-32 16,-4 1 0-16,1 0 0 15,-2 0-80-15,-4 3-128 0,-4 3 176 0,-5 1-176 16,-5 5 240-16,-5-1-64 0,-2 1-16 0,-8 10 0 15,-5 3-16-15,-2 10 0 0,-7 4 0 0,-14 4 0 16,-18 2-144-16,-4 4 160 0,-1 8-160 0,-19 5 160 16,-15 5-160-16,-4 7 0 0,-1 7 144 0,-14 0-144 0,-16-2 128 15,-16 11-128-15,-14 7 128 0,-4 7-128 0,-2 6 0 0,-9 7 0 16,-9 7 0-16,-15 8 0 16,-10 7 0-16,-15 10 0 0,-7 10 0 0,-18 13 0 0,-11 9 0 15,-16 12 128-15,-13 9-128 0,-3 11 128 0,5 6-128 0,-2 7-160 16,-3-1 160-16,-3 6-208 0,-3 0 208 0,-1-7 208 15,0-9-32-15,5-9-16 0,6-6 160 0,13-13 48 0,15-13 0 0,8-9 0 0,14-12-208 0,19-5-32 16,19-6-128-16,12 1 192 16,15-4-192-16,9 6 128 0,14 4-128 0,79-49-15680 15,-2 17-3200-15</inkml:trace>
  <inkml:trace contextRef="#ctx0" brushRef="#br0" timeOffset="34816.42">11629 9585 25055 0,'4'16'2224'0,"0"-2"-1776"0,2-5-448 0,-6-9 0 0,8 7 3136 0,-1-2 528 15,-7-5 112-15,10 4 32 16,1-2-2384-16,-3 1-464 0,5-3-112 0,-2 4-16 0,3 3-384 0,-3 4-64 15,3 3-32-15,0 7 0 0,1 7 288 0,-1-1 48 16,-4 7 16-16,1 1 0 0,-4 4 128 0,-6 0 16 16,-1 1 16-16,-1 2 0 0,-6-3-224 0,-3 0-64 15,-1 0 0-15,-3-1 0 0,-4-1-336 0,1 0-80 16,-1-8-16-16,3 2 0 0,-2-4-144 0,3 0-224 16,2-5 48-16,-2-1 16 0,3 0 160 0,1 0 0 15,3-3-144-15,3-4 144 0,4 1-176 0,4 2 48 0,-1-2 0 0,4 2 0 0,4-3 272 16,3 4 64-16,4-4 16 0,3 0 0 0,4-3 256 0,7 3 48 15,1-3 16-15,9 3 0 0,4-1-160 0,0 2-16 16,2 0-16-16,-7 1 0 0,-2 2-96 0,-2-1-32 16,-1-1 0-16,-4 0 0 0,-4-5-48 0,-3-2-16 15,-7-4 0-15,3-10-16528 16,5-8-3296-16</inkml:trace>
  <inkml:trace contextRef="#ctx0" brushRef="#br0" timeOffset="40278.54">11623 10517 5407 0,'0'0'480'0,"0"0"-480"0,0 0 0 0,0 0 0 16,-7 8 1664-16,7-8 224 0,0 0 48 0,0 0 16 15,0 0-784-15,-7 10-144 0,7-10-48 0,0 0 0 16,0 0 192-16,0 0 48 0,0 0 0 0,-8 9 0 0,8-9 432 0,0 0 80 16,0 0 32-16,0 0 0 0,0 0-144 0,0 0-16 15,-7 8-16-15,7-8 0 0,0 0-704 0,0 0-144 31,0 0-32-31,0 0 0 0,0 0-304 0,0 0-64 16,0 0-16-16,0 0 0 0,-14-3 160 0,14 3 32 0,0 0 0 0,0 0 0 16,-11-5 80-16,11 5 32 0,0 0 0 0,-7-7 0 15,7 7-304-15,0 0-48 0,0 0-16 0,0 0 0 16,0 0-48-16,0 0-16 0,0 0 0 0,0 0 0 16,0 0 96-16,0 0 16 0,0 0 0 0,0 0 0 0,0 0-144 0,0 0-32 15,0 0 0-15,0 0 0 0,0 0-128 0,0 0 0 16,0 0-192-16,0 0 192 0,0 0 0 0,0 0 0 15,0 0 0-15,0 0 0 0,0 0 0 0,0 0 0 16,0 0 0-16,0 0 0 0,0 0 0 0,0 0 0 16,0 0 224-16,0 0-64 0,0 0-160 0,0 0 0 15,0 0 0-15,0 0 0 0,0 0 0 0,0 0 0 16,0 0 0-16,0 0 0 16,0 0 0-16,0 0 0 0,0 0 0 0,0 0 0 15,0 0 0-15,0 0 0 0,0 0 0 0,0 0 0 16,0 0 0-16,0 0 0 0,0 0 0 0,0 0 0 15,0 0 0-15,0 0 0 0,0 0 224 0,0 0-64 16,0 0-160-16,0 0 0 0,0 0 144 0,0 0-144 0,0 0 0 0,0 0 0 16,0 0 0-16,0 0 0 0,9 5 160 15,-9-5-32-15,0 0-128 0,9 3 192 0,-9-3-192 0,10 4 128 16,-10-4-128-16,0 0 0 0,8 4 144 0,-8-4-144 0,10 7 128 0,-10-7-128 16,0 0 224-16,7 7-32 0,-7-7-16 0,0 0 0 15,0 0-176-15,0 0 160 0,4 10-160 0,-4-10 160 16,0 0 0-16,3 11 0 0,-3-11 0 0,0 14 0 15,0-1-160-15,-3 3 0 0,3-2-192 0,-4 7 192 0,4 4-176 0,-3 7 176 16,2 2-128 0,1 9 128-16,0 6 0 0,0 12 0 0,1 10 0 0,2 4-128 15,-3 6 128-15,1 1 0 0,2 1 0 0,-3 11 0 16,7 10 0-16,0 4 0 0,0 5 0 0,1 6-128 16,6 1 128-16,3 6 0 0,-3 8 0 0,4 1-128 15,3 1 128-15,-3 6 0 0,1 3 128 0,1 0-128 16,-2-3 0-16,-7 0 0 0,-1-1 0 0,-6-10 128 15,-8-11-128-15,-6-9 128 0,-8-8-128 0,-7-11 128 16,-7-10-128-16,-7-16 0 0,-4-13 0 0</inkml:trace>
  <inkml:trace contextRef="#ctx0" brushRef="#br0" timeOffset="41066.49">11148 13196 21647 0,'8'30'960'0,"2"-9"192"0,1 3-912 0,0 5-240 0,3-1 0 0,0 4 0 16,7-4 2384-16,-3 4 432 0,-3 2 96 0,5 0 16 15,-2-1-1520-15,0-4-320 16,0-1-48-16,3-6-16 0,0 2-192 0,-3-5-64 16,0 1 0-16,0-2 0 0,-2-3 544 0,3 2 96 15,-3-5 32-15,2 1 0 0,0 1-96 0,0-2-32 0,-1 1 0 0,4-2 0 0,0-1-496 0,1 1-112 16,3 0 0 0,3-1-16-16,-2 1-16 0,5-3 0 0,1 4 0 0,0 0 0 0,4-4-272 0,3 2-48 0,-2 1-16 15,0-1 0-15,0 1-96 0,-5 0-32 0,0-2 0 0,-10-2 0 16,-1 0-16-16,-4-2 0 0,-2 0 0 15,-1-5 0-15,1-5-192 0,-1-2 0 0,3-4 0 0,1-6 0 16,0-5 0-16,3-10 0 0,4-12 0 0,3-8 0 31,8-12-656-31,0-11-32 0,4-13 0 16,1-17-23488-16</inkml:trace>
  <inkml:trace contextRef="#ctx0" brushRef="#br0" timeOffset="48186.57">25384 7809 14159 0,'9'33'624'0,"0"-6"144"0,5 2-624 0,0 0-144 15,6-1 0-15,-1-3 0 0,-1-4 8944 0,-4 0 1744 0,-3-3 368 0,-1-4 64 16,-3-1-8784-16,-3-3-1760 0,-4-10-336 0,0 0-80 15,0 0-160-15,0 0 0 0,0 0 0 0,0 0 0 16,0 0 0-16,-3-12 0 0,2-1 0 0,-5-1 0 0,2 0 0 0,-3 2 0 16,0-3 0-16,0 3 0 0,-1 3 0 0,1-1 0 15,-3 4 0-15,1 1 0 16,9 5 224-16,-12-2 64 0,1 2 16 0,0 2 0 16,1 0-64-16,1 3-16 0,-2 2 0 0,4 0 0 15,-2 0-64-15,0 2-16 0,2 0 0 0,0-2 0 0,0 2-144 0,7-9 128 16,-7 9-128-16,2 0 128 15,5-9-128-15,-4 10 0 0,4-10 0 0,0 0 0 16,-5 8 0-16,5-8 0 0,-7 7 0 0,0-2 0 16,-2 2 0-16,-2-2 0 0,-1 2 0 0,-2 0 0 15,1-3 0-15,-3 3 0 0,-1-5 0 0,-2 3 0 16,-2-1 0-16,-3 0 128 0,2-1-128 0,0 0 128 16,-6-3-128-16,-3 1 160 0,-2 2-160 0,-4 0 160 15,-7-6-160-15,-8 1 0 0,-12 0 0 0,-10-3 128 0,-4 0-128 0,-4-4 0 16,-10-3 0-16,-13-2 0 0,-15-1 0 0,-12-1 0 0,-10-5 0 0,-20 1 0 15,-22-8 0-15,-17 1 0 0,-19-1 0 0,-20-1 0 16,-16 1 0-16,-22 0 0 0,-18-1 0 0,-25 4 0 16,-21 4 0-16,-28 0 0 0,-22 3 0 0,-18 1 0 15,-14 5-176-15,-25 1 176 0,-22 2-128 0,-21 5 128 16,-17 3-128-16,-19 5 128 16,-14 3-128-16,-24 1 128 0,-18 3 0 0,-9 5 0 15,-12 2 0-15,-13 4 0 0,-12-1 0 0,-19 0-128 16,-20 4 128-16,-9-3-128 0,-2 1 128 0,0 2 0 15,9 1 0-15,14 1 0 0,16 0 0 0,4-4 0 16,3-2-176-16,12 0 176 0,7-5 0 0,27-3 0 16,28-6 0-16,22-4 0 0,27-8 0 0,32-9 0 15,29-6 176-15,40-12-48 0,32-14-128 0,14-9 0 0,11-13 0 0</inkml:trace>
  <inkml:trace contextRef="#ctx0" brushRef="#br0" timeOffset="48966.97">2415 6627 52927 0,'-11'42'2352'0,"4"-17"464"0,2-3-2240 0,-2 2-576 0,-2-2 0 0,-2 2 0 0,-5 2 128 0,-7 5-128 15,-2-2 0-15,-3 6 0 0,-4 1 0 0,-3 4 0 16,-1-7 0-16,-3 2-144 0,-3 0 144 0,-5-3-160 0,-3 0 160 0,-13-3-160 16,-7 2 160-16,-4-1-160 0,-5-2 160 0,2 4-160 31,2 0 160-31,0 0-160 0,-1-2 160 0,-2 0-160 0,-3-3 160 0,5 3 0 16,2 0 0-16,3 0 0 0,4 2 0 0,1 1 224 15,4 3-48-15,0-1-16 0,1 1-16 0,5 3 0 16,6 4 0-16,7 3 0 0,2 4 240 0,9 3 64 15,6 0 0-15,6 8 0 0,6 4-64 0,7 6-16 0,7 4 0 0,5 4 0 16,9 9 128-16,4 3 16 0,7 1 16 0,7 4 0 16,7 0-224-16,10 3-48 0,5 1-16 0,6 6 0 15,4-3-240-15,11 5 144 16,12-1-144-16,19 3 128 0,19 0-128 0,31-1-176 0,23-3 48 0,52-3-17264 31,47-10-3440-31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8:44:35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9630 5900 6959 0,'0'0'304'0,"0"0"80"0,0 0-384 0,0 0 0 0,0 0 0 0,-7 7 0 0,7-7 4032 0,0 0 752 15,0 0 144-15,0 0 16 0,0 0-4080 0,-7 7-864 16,7-7 0-16,0 0-208 0,0 0 208 0,-3 13-176 0,1-1 176 0,2-12-160 15,-2 11 320-15,2 0 64 0,0-11 16 0,-3 12 0 16,2 0 80-16,-2-1 0 16,3-11 16-16,-7 7 0 0,7-7-336 0,-9 7 0 0,0-6-160 0,-3-1 160 31,1-1 0-31,-1-2 0 0,5-1 160 0,-2 0-32 16,-2-3 256-16,2 1 48 0,0 0 16 0,2 1 0 15,7 5 400-15,-7-9 96 0,4 3 16 0,3 6 0 0,0 0-96 0,-2-12-16 16,2 12 0-16,0 0 0 0,9-7-48 0,1 2-16 15,-10 5 0-15,13-2 0 0,3 0-464 0,0 4-112 16,3 3-16-16,-1 2 0 0,1 0-192 0,1 0 0 16,-1 4-192-16,1-3 192 0,0 5 0 0,-3-5 272 15,-2 2-16-15,-2-2-16 0,-2-2 272 0,0 1 64 16,-4-3 16-16,-4 3 0 0,-3-7-160 0,4 7-48 0,-4-7 0 0,1 11 0 16,1-4-128-16,-2-7-48 0,-2 11 0 0,1 0 0 15,-2-1 48-15,3-10 16 0,-4 11 0 0,-3-1 0 16,7-10-272-16,-4 12 0 0,-2-2 0 0,6-10 0 15,-4 11 0-15,4-11 0 0,-4 10 0 0,4-10 0 0,0 0 0 0,0 0 0 0,0 0 0 0,0 0 0 32,-10-10 0-32,6-1 0 0,0-3 0 0,1 0 0 15,-1 0 176-15,5-1-32 0,2-3 0 0,-3-3 0 16,3 3 256-16,4 0 48 0,-3 4 16 0,-1 0 0 16,1 3 192-16,3 4 48 0,0 0 0 0,4 7 0 15,3 0-320-15,0 3-48 0,-2 3-16 0,2 6 0 0,0 2-176 0,0-2-144 0,-3 2 192 0,-1 3-192 16,-3-2 0-16,-3 2 0 0,-1-2-240 0,-3-1 80 15,0-1 160-15,-7-2-128 0,7-11 128 16,-13 7-128-16,1-2 128 0,-2 1-160 0,-3-6 160 0,2 0-160 16,-6 0 16-16,3-4 0 0,0 1 0 0,0-4 0 15,-2 3 144-15,2-3 0 0,0 0 0 0,3 0 0 16,1 1 0-16,-3 1 0 16,4-2 0-16,1 0 0 0,3-3 0 0,-2 2 144 15,4 1-16-15,-2-4-128 0,2 1 0 0,-3-4 0 16,-1 3 0-16,4-3 0 0,3 0 0 0,-1 3 0 15,5-5 0-15,5 4 0 0,-3-2 0 0,2 1 0 16,1 1 0-16,2-1 0 0,0-1 0 0,0 3 160 16,0 3-160-16,-7 8 192 0,13-4-192 0,1 2 0 15,0 2 0-15,-2 4 0 0,-1-1 128 0,0 4 0 0,0 2 0 0,-1 2 0 16,-1-2-128-16,-2 3 0 0,2-1 0 0,-5 1 0 16,-1 1 0-16,0-1-176 0,-3 0 48 0,0-12 0 15,0 12 128-15,0-12-160 0,0 0 160 0,-7 13-160 16,7-13 160-16,0 0 0 0,0 0 0 0,0 0-128 0,0 0 128 0,0 0 0 15,0 0 0-15,-13-7 0 0,2 0 0 0,11 7 128 16,-7-11-128-16,0 1 128 16,7 10-128-16,-7-10 0 0,7 10-176 0,-6-8 176 15,6 8 0-15,0 0 0 0,0 0 0 0,-12-5 0 16,-1 1 0-16,4 3 0 0,9 1 0 0,-7 5 0 16,0 2 0-16,0 2 128 0,2 1-128 0,-4 1 160 15,0-3-160-15,2 0 0 0,-2 1 0 0,2-2 0 16,7-7-144-16,-11 4 144 0,11-4-192 0,-16 0 192 0,16 0-128 0,-14-4 128 15,14 4 0-15,-12-7 0 0,12 7 0 0,-6-10 0 16,6 10 0-16,-3-8 0 0,-1-2 0 0,4 10 128 16,7-11-128-16,1 4 144 0,6 3 0 0,0-1 0 15,7 3 0-15,-1-1 0 0,3 1-144 0,3 4 160 16,1 1-160-16,0 4 160 0,-2-3-160 0,-1 3 0 16,-2 3 0-16,-1-4 0 0,-4 3 0 0,-5 1 0 15,-2-3 0-15,-10-7 0 0,0 0-144 0,0 0-16 0,-14 1 0 0,-1-2 0 16,-6-5-432-1,-4-2-96-15,-7-6-16 0,0-3-20272 0</inkml:trace>
  <inkml:trace contextRef="#ctx0" brushRef="#br0" timeOffset="5854.63">9581 5908 1311 0,'0'0'128'0,"0"0"-128"0,0 0 0 0,0 0 0 16,0 0 1360-16,0 0 256 0,0 0 48 0,0 0 16 31,0 0-1680-31,0 0-528 0,0 0-16 0,0 0 0 0,0 0 1440 0,-11 3 304 0,11-3 48 0,-11 0 16 0,-1 0 1040 0,12 0 224 15,-11-2 32-15,11 2 16 0,0 0-880 0,0 0-176 16,0 0-48-16,0 0 0 0,0 0-640 0,0 0-128 31,0 0-16-31,0 0-16 0,0 0 624 0,0 0 128 0,0 0 32 0,0 0 0 16,0 0 48-16,0 0 16 0,0 0 0 0,4 11 0 16,-4-11-640-16,0 0-128 0,0 0-32 0,0 0 0 15,0 0-496-15,0 0-96 0,0 0-128 0,0 0 176 16,0 0-176-16,-7 12 0 0,7-12-192 0,0 0 192 15,0 0 0-15,0 0 0 0,0 0 0 0,0 0 128 0,0 0 64 0,0 0 0 16,0 0 0-16,0 0 0 16,0 0-64-16,7 4 0 0,-7-4 0 0,0 0 0 15,0 0-128-15,0 0 0 0,0 0 0 0,0 0 0 0,0 0 0 0,0 0 0 16,0 0 0-16,0 0 0 0,0 0-192 0,-7-4 16 16,-2-5 16-16,2 2 0 0,7 7 288 0,-9-8 64 0,2 0 16 0,7 8 0 15,-7-9-16-15,7 9-16 0,0 0 0 0,-7-7 0 16,7 7-176-16,0 0 0 0,0 0 144 0,0 0-144 15,0 0 0-15,0 0 0 0,-4-8 0 0,4 8 0 16,0 0 0-16,0 0 0 0,0 0 0 0,0 0-128 16,0 0 256-16,0 0 48 15,0 0 16-15,0 0 0 0,0 0-192 0,0 0 0 16,0 0 0-16,0 0-176 0,0 0 176 0,-3-8 0 16,3 8 128-16,0 0-128 0,0 0 0 0,-7-10-128 15,7 10 0-15,-6-9 0 16,1 0-256-16,-2 2-32 0,7 7-16 0,-14-9-18064 0</inkml:trace>
  <inkml:trace contextRef="#ctx0" brushRef="#br0" timeOffset="11849.48">9441 5788 10991 0,'0'0'976'0,"0"0"-784"16,0 0-192-16,0 0 0 0,0 0 1600 0,0 0 288 15,0 0 48-15,0 0 16 0,0 0-1184 0,0 0-256 16,0 0-32-16,0 0-16 0,0 0 48 0,0 0 16 16,0 0 0-16,0 0 0 0,0 0-144 0,0 0-48 15,0 0 0-15,0 0 0 0,0 0-16 0,0 0-16 16,0 0 0-16,0 0 0 0,7-1-32 0,-7 1 0 16,7-2 0-16,-7 2 0 0,3 0 496 0,-3 0 80 0,0 0 32 0,0 0 0 15,0 0-240-15,0 0-32 0,7-4-16 0,-7 4 0 16,0 0-288-16,2-3-64 0,-2 3-16 0,0 0 0 0,5-2-224 0,-5 2-160 15,0 0 32-15,0 0 0 0,0 0 128 16,6-2 0-16,1 2 0 0,-2-3 128 16,-5 3 32-16,7 0 16 0,-7 0 0 0,0 0 0 0,4-2 48 0,-4 2 16 15,0 0 0-15,0 0 0 0,5-2-240 0,-5 2 0 16,0 0-144-16,2-5 144 0,3 0 0 0,-5 5 0 16,0-7 0-16,0-1 160 0,-3 1-160 0,-1 0 0 15,-5 0 0-15,2-4 0 0,2 0-160 0,0 1-64 0</inkml:trace>
  <inkml:trace contextRef="#ctx0" brushRef="#br0" timeOffset="16945.66">9398 5632 9663 0,'0'0'864'0,"0"0"-688"16,0 0-176-16,0 0 0 0,0 0 3408 0,0 0 656 15,0 0 128-15,0 0 32 0,4 7-2224 0,-4-7-432 16,10 11-96-16,-3-4 0 0,-7-7-720 0,8 7-144 16,-1 0-32-16,-7-7 0 15,7 7-112-15,-7-7-16 0,0 0-16 0,0 0 0 16,0 0-96-16,0 0-16 0,0 0 0 0,0 0 0 15,0 0-320-15,0 0 128 0,-4-7-128 0,0 1 0 16,1 1 0-16,0 2 0 0,2-4 0 0,1 7 0 16,-3-4 0-16,3 4 0 0,0 0 0 0,0 0 0 15,0 0 0-15,0 0 192 0,0 0-32 0,0 0-16 16,10-3-16-16,-10 3 0 0,0 0 0 0,11 0 0 0,-11 0-128 0,0 0 0 16,11-3 0-16,-11 3 0 0,0 0 0 0,0 0 0 15,0 0 0-15,0 0 0 0,0 0 0 0,0 0 0 16,0 0-192-16,0 0 192 0,0 0 0 0,0 0 0 0,0 0 0 0,0 0 0 15,0 0 0-15,0 0 0 0,0 0-192 0,0 0 192 16,0 0 0-16,-4-8 0 16,4 8 0-16,-10-7 0 0,2 0 0 0,-2 0 0 0,-1-3 0 0,-3 2 0 15,0-6-160-15,-1-1 160 0,-2-5 0 0,-4 1-144 16,-5-6-624-16,-2 4-112 0</inkml:trace>
  <inkml:trace contextRef="#ctx0" brushRef="#br0" timeOffset="22011.69">9210 5410 2639 0,'0'0'240'0,"0"0"-240"0,10 5 0 0,-10-5 0 16,11 4 3840-16,-11-4 704 0,10 4 160 0,-10-4 32 0,0 0-2864 0,0 0-560 16,0 0-112-16,0 0-32 0,0 0-720 0,0 0-128 15,0 0-48-15,0 0 0 16,4-6 288-16,-4 6 48 0,0 0 16 0,0 0 0 15,0 0-208-15,0 0-32 0,0 0-16 0,0 0 0 0,0 0-240 0,0-9-128 16,0 9 160-16,-4-10-160 0,4 10 0 0,0 0 0 16,-6-9 0-16,6 9 0 0,-4-11 0 0,4 11 0 15,-7-8-128-15,7 8 128 0,-4-8 0 0,4 8 224 0,-7-12-16 0,-3 5 0 16,3 1-208-16,0-1 0 0,7 7 0 0,-11-7 0 16,0 0 0-16,0 2 0 15,-1-2 0-15,3 0 0 0,-5-1 0 0,3 1 0 16,1 0 0-16,2 0 0 0,-4 0 0 0,1 0 144 15,-1 2-16-15,-4-1 0 0,-2-1-128 0,1 0 0 16,4 0 0-16</inkml:trace>
  <inkml:trace contextRef="#ctx0" brushRef="#br0" timeOffset="30001.73">9087 5225 5407 0,'0'0'480'0,"0"0"-480"0,0 0 0 0,0 0 0 15,-9 0 3408-15,9 0 592 0,0 0 112 0,0 0 32 0,0 0-1968 0,0 0-400 0,0 0-80 0,0 0-16 16,0 0 48-16,0 0 16 0,0 0 0 0,0 0 0 16,0 0-1008-16,0 0-208 0,0 0-32 0,0 0-16 15,0 0-16-15,0 0 0 0,4-1 0 0,-4 1 0 16,7-2-208-16,0 2-64 0,-7 0 0 0,0 0 0 31,0 0-192-31,0 0 0 0,0 0 0 0,0 0 0 16,0 0 0-16,0 0 0 0,0 0 0 0,-4-10 0 0,-3 2 0 0,7 8 0 0,-5-10 176 0,5 10-176 31,-5-8 256-31,-2 1-48 0,1 0-16 0,-1 0 0 16,-2 0-192-16,0-3 0 0,2 2-144 0,0 1 144 15,-3-3 0-15,1 2 0 0,3 1 0 0,-1-3 160 16,0 0-160-16,0 5 0 0,7 5 0 0,-4-10 0 16,1 2 320-16,3 8-32 0,0 0 0 0,0 0 0 0,2-10 64 0,-2 10 16 0,0 0 0 0,0-10 0 15,0 10-240-15,-2-11-128 0,2 0 160 0,-4 0-160 16,-3-2 0-16,0 1 0 0,0-2 0 0,-3-3-160 15,2 2-192-15,-5 1-32 0,1 0-16 0,-1 3-11248 16,2 0-2240-16</inkml:trace>
  <inkml:trace contextRef="#ctx0" brushRef="#br0" timeOffset="39260.06">8856 4757 11807 0,'0'0'256'0,"0"0"48"0,0 0 16 16,0 0 16-16,0 0-336 0,0 0 0 0,0 0 0 0,0 0 0 0,0 0 1152 0,-7 9 176 0,7-9 16 0,-6 10 16 0,6-10-304 0,-1 11-64 16,1-11-16-16,1 12 0 0,-1-12-384 0,0 0-80 15,0 0 0-15,0 0-16 0,0 0 80 0,0 0 32 16,0 0 0-16,0 0 0 0,0 0-144 0,0 0-16 16,0 0-16-16,0 0 0 0,0 0-432 0,0 0 0 15,-4-5 128-15,0 0-128 0,0 1 0 0,1-1 160 31,3 5-160-31,-4-4 160 0,-2 1-160 0,6 3 160 0,0 0-160 0,0 0 160 16,0 0 0-16,0 0 0 0,0 0 0 0,0 0 0 16,0 0-160-16,0 0 0 0,0 0 0 0,0 0 128 15,0 0-128-15,0 0 0 0,0 0 0 0,0 0 0 0,0 0 0 0,0 0 0 16,0 0-160-16,0 0 160 0,0 0 0 0,0 0 0 16,0 0 0-16,0 0 0 0,0 0 256 0,0 0 128 15,0 0 48-15,0 0 0 0,0 0-80 0,0 0-16 16,0 0 0-16,0 0 0 0,0 0 192 0,0 0 48 15,0 0 0-15,0 0 0 0,0 0-448 0,0 0-128 0,0 0 0 0,3 10 0 16,-3-10 0-16,0 0 0 16,0 0 0-16,0 0-144 0,0 0 144 0,0 0 0 15,0 0 0-15,0 0 0 0,0 0 0 0,0 0-160 0,0 0 160 16,0 0-160-16,0 0 160 16,0 0 0-16,0 0 0 0,0 0 0 0,0 0 0 0,0 0 0 15,0 0 160-15,0 0-160 0,0 0 0 0,0 0 0 16,0 0 0-16,0 0 0 0,0 0 0 0,0 0 0 15,0 0 0-15,0 0-160 0,0 0 160 0,0 0 0 16,0 0 0-16,0 0 0 0,0 0 0 0,0 0 176 16,0 0-48-16,0 0 0 0,0 0-128 0,0 0 0 15,0 0 0-15,0 0 0 0,0 0 0 0,0 0 0 0,-11-3-160 0,11 3 160 16,-10-7 0-16,3-2 0 0,6 0 0 0,-5-2 0 16,5 1 0-16,-3-1 0 0,4 11 0 0,-2-11 160 15,1 1-160-15,1-1-176 0,0 1 48 0,0 10 0 16,1-11 128-16,1 2 0 0,-2 9 160 0,4-12-160 15,0 1 192-15,-1 1-48 16,1 2-16-16,0-3-14224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8:51:20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4433 8145 15599 0,'15'-4'688'0,"-15"4"144"0,17-3-656 0,-5 2-176 0,2-2 0 0,0 3 0 0,0-3 5056 0,3 3 992 16,-2 0 192-16,-4 0 32 0,0 3-4272 0,-1-3-848 16,1 3-192-16,-1-2-16 0,-6-1-96 0,-4 0-16 15,0 0 0-15,0 0 0 0,0 0-272 0,0 0-64 16,-15-4-16-16,-3-3 0 0,-2 3-480 0,-2-1 0 15,-2 3-176-15,-2 2 176 16,1 0-192-16,-3 1 192 0,3 5-160 0,0 1 160 16,0 0-288-16,-1-1 32 0,-1 6 16 0,2-1 0 0,4-1-16 0,2 1 0 15,-3 0 0-15,3-1 0 0,1-3 384 0,2 0 64 16,-2 1 0-16,4-4 16 0,3 0-208 16,11-4 144-16,-13 6-144 0,13-6 128 0,-8 3-128 15,8-3 0-15,0 0 0 0,0 0 0 16,14 4-512-16,6-1-128 0,3-2-16 0,2 2-16 15,3-3 32 1,-3 1 16-16,2 5 0 0,-2-1 0 0,-1 4 960 0,-6 2 192 0,-2 1 48 0,0 8 0 0,-2-1-64 0,-5 6-16 0,-3 3 0 16,-3 7 0-16,-7 1-496 0,-8 6 0 0,0 1 0 0,-6 1 0 15,-4 2 0-15,-6 2-128 0,-2 3-16 0,-9 0 0 16,-7-1-48-16,-4-4 0 0,-7-4 0 0,0-8 0 31,4-8-1776-31,3-4-352 0,6-5-80 0</inkml:trace>
  <inkml:trace contextRef="#ctx0" brushRef="#br0" timeOffset="516.9">4950 7663 17039 0,'0'0'1520'0,"4"11"-1216"0,-4-11-304 0,4 7 0 15,-4-7 7568-15,0 0 1456 0,0 14 304 0,0 0 48 16,0 1-7456-16,0 6-1472 15,3 4-320-15,0 10-128 0,-2 8 0 0,9 3-272 16,1 4 32-16,6 5 16 16,1 4-352-16,0 1-64 0,4 2 0 15,2-1-16-15,1-1 528 0,0 0 128 0,3-3 0 0,-6-3 0 0,4-6 0 0,-4-4 192 16,-3-5-32-16,-1-2-16 0,-4-8 304 0,-2-1 48 16,-4-3 16-16,-3-4 0 0,-5-7-320 0,-2-3-64 15,2-11-128-15,0 0 192 16,-18 0-1056-16,-6-4-224 0,-3-3-32 0,-5-7-13216 0,0-4-2624 0</inkml:trace>
  <inkml:trace contextRef="#ctx0" brushRef="#br0" timeOffset="756.97">5025 8358 47279 0,'10'8'2096'0,"-10"-8"432"0,11 6-2016 0,-7-2-512 0,-4-4 0 0,0 0 0 16,0 0 704-16,0 0 64 0,3-10 0 0,-3-1 0 16,0-3-592-16,0 2-176 15,4-5 0-15,6-1 0 16,2-7-688-16,9 0-240 0,7-4-48 0,0 1-16 16,4-2-1104-16,2 7-208 0,3-1-64 0,-6 7 0 15,0 8 832-15,-3 4 176 0,1 5 16 0,-4 6 16 16,0 4 224-16,-4 4 32 0,0 2 16 0,-3 2-12688 0</inkml:trace>
  <inkml:trace contextRef="#ctx0" brushRef="#br0" timeOffset="986.47">5605 8284 48783 0,'18'10'2160'0,"-9"-2"448"0,0 1-2096 0,-2 2-512 0,2 1 0 0,-2 5 0 0,-2-2 128 0,1 5-128 16,-3 2 0-16,-3 2 0 16,2 2-2320-16,0 2-576 15,3 2-112-15</inkml:trace>
  <inkml:trace contextRef="#ctx0" brushRef="#br0" timeOffset="1235.45">5816 8694 8287 0,'22'17'368'0,"-5"-6"80"0,1 0-448 15,0 0 0-15,-4-1 0 0,4 0 0 16,0-3 7680-16,-3-3 1472 0,-1-4 272 0,3 0 64 0,-3-4-6896 0,0 1-1376 16,-2-4-288-16,2-4-48 0,0 0-752 0,-3-3-128 15,1-3 0-15,-3-1-128 16,5-3-256-16,-4-1-32 0,-2-6-16 0,-1 3 0 0,3 2 64 0,-6 4 16 0,1 1 0 0,-3 4 0 16,0 3-192-1,-2 11-32-15,0 0-16 0,0 0 0 0,0 0 720 0,0 0 160 0,9-2 32 0,-2 4 0 16,-7-2 448-16,5 5 112 0,2 4 16 0,2 0 0 15,-2 5-96-15,0-1-16 0,4 4 0 0,1 1 0 16,-1 3-464-16,0-1-80 0,1 3-32 0,0 0 0 16,-4 0-208-16,2-2 0 0,-6-3 128 0,1 3-128 15,1-6 0-15,0 2 0 0,-2-5 0 0,-4 1 0 16,0-2-480 0,0-11-192-16,0 0-32 0,0 0-16 15,0 0-2384-15,0 0-480 0,0 0-80 0</inkml:trace>
  <inkml:trace contextRef="#ctx0" brushRef="#br0" timeOffset="1858.35">7051 8507 51663 0,'12'18'2288'0,"-3"-9"464"0,0 0-2192 0,-5 0-560 0,-4-9 0 0,3 12 0 0,-7 0 0 0,4-12 0 16,-5 13 0-16,-4-3 0 15,-5 1-256-15,0 1-144 0,-4-4-48 0,-3 2 0 16,-1-2-2240-16,-3 2-448 0,4 0-80 0,3 1-32 15,-2-3 1856-15,8 2 368 0,5 0 80 0,7-10 16 0,-7 8 1200 0,0 2 240 0,7-10 64 0,-4 11 0 16,4 3 1376-16,0-3 288 0,0 0 48 0,4 2 16 16,-3-1-1344-16,5 1-272 0,-2-2-48 0,0 0-16 15,-4-11-624-15,10 10 0 0,0-6 0 0,2-4 0 16,2-3-704-16,3-5-128 0,2-6 0 0,1-4-16 16,5-6-592-16,-3-1-112 0,3-3-32 0,-1-3 0 15,-2-1 832-15,-1-2 176 0,2-4 16 0,-5 0 16 0,-1-1 880 0,-2 0 176 16,-3 0 48-1,-3 0 0-15,-2 3 560 0,-3 1 112 0,1-1 32 0,-3 0 0 16,-2 1-336-16,-4 0-64 0,-3 1-16 0,-2 2 0 0,0 5-432 16,-3-3-96-16,-1 2 0 0,-4 3-16 15,1-3-304-15,-2 3 0 0,0 0 128 0,1 2-128 16,2 0 0-16,1-2 0 0,-4 3 0 0,4 2 0 0,0 5 0 0,0 1 0 16,3 4 0-16,11 10 0 0,-10-8 256 0,10 8-48 15,0 0-16-15,0 0 0 0,0 0 240 0,7 18 32 16,7 6 16-16,2 8 0 0,3 8-240 0,3 6-48 15,6 0-16-15,-1 7 0 16,3 9-176-16,4 3 0 0,1 5 0 0,0 5 0 0,1 3 0 0,-1-5 0 0,1-4-144 0,-1-3 144 16,-6-4-336-16,-1-3 32 0,-6-3 16 0,-1-3 0 31,-6-3-1632-31,-2-4-320 0,-2-6-64 0,-2-8 0 16,-2-4 752-16,-2-10 144 0,-4-4 48 0,-1-14 0 0</inkml:trace>
  <inkml:trace contextRef="#ctx0" brushRef="#br0" timeOffset="2337">7523 8640 52751 0,'28'28'2336'0,"-13"-10"480"0,2 3-2240 0,-2-3-576 0,-5 3 0 0,1-2 0 0,1-2 192 0,-3-2-192 16,2-2 192-16,-2 2-192 15,1-1-1024-15,-3-4-304 0,-7-10-64 0,47 8-16 32,-12-11 128-32,-14-4 0 0,1-5 16 0,6-6 0 15,1-3-64-15,6-7-16 0,4-7 0 0,0-1 0 0,4 0 1344 16,-2-3 256-16,1 1 48 0,-8 2 16 16,0-1 448-16,-3 5 80 0,-6-2 32 0,-4 4 0 15,-6 1 160-15,-4 5 48 0,-1 3 0 0,-6 6 0 0,-1 4-432 0,-6-2-80 0,-4 2 0 0,-7 3-16 16,-1-2-352-16,-9 3-64 0,-1 0-16 15,-9 2 0-15,-5 2-128 0,-4-1 0 0,-3 2 144 16,0 5-144-16,0 1 0 0,4 3 0 0,6 3 0 0,4 1 0 16,6 3 0-16,6 4 0 15,6 4 0-15,3 6 128 0,4 7 256 0,6 1 64 16,1 6 16-16,4 1 0 0,3 3 160 0,7 2 16 0,1 2 16 0,6 3 0 16,4 0-144-16,3 1-48 0,0 2 0 0,4-6 0 15,-3-1-256-15,-1-6-48 0,1-7-16 0,-6-8 0 16,0-3-144-16,0-7 128 0,-2-6-128 0,-3-5 128 15,0-5-128-15,-1-9 0 0,-4-4-192 0,3-8 192 16,1-8-352-16,-4-5 48 0,-1-7 16 0,-1-4 0 16,0-3-144-16,-4 0-16 15,-4 0-16-15,1 3 0 0,-4 4-1456 0,3 4-272 0,-2 6-64 0</inkml:trace>
  <inkml:trace contextRef="#ctx0" brushRef="#br0" timeOffset="2807.53">8507 8255 43311 0,'10'15'3840'0,"-1"1"-3072"0,-2-1-608 0,-5 2-160 0,-2 2 1712 0,0 5 304 16,0 1 64-16,0 1 16 0,-2 5-1760 0,2-2-336 16,0 3 0-16,2 3-160 31,-2-1-320-31,4 3-64 0,-1 0-16 0,1-4 0 16,3 2 112-16,0 0 0 0,0-6 16 0,0-1 0 0,0-3 432 0,-3-3 0 0,5-2 0 0,-4-5 176 15,0-4-32-15,-5-11 0 0,0 0 0 0,0 0 0 0,0 0 48 0,0 0 16 16,0 0 0-16,0-11 0 0,-5-7-208 0,5-4 0 15,0-6 128-15,0-3-128 0,0-1 0 0,0-1 0 16,5 1 0-16,-1 0 0 0,3 1 0 0,3 4 0 0,1 0 0 16,3 1 0-16,0 6 128 0,-1 1-128 0,1 3 0 0,2 3 0 15,0 6 144-15,0 2-144 0,1 3 128 0,-2 4-128 16,3 3 0-16,-4 2 0 0,4 4 0 0,0 3 0 16,-1 4 0-16,1 3 0 0,0 2 0 0,0 4 0 15,6 3-192-15,-2 2 192 0,-1 3-160 0,-3-2 160 16,3 5 176-16,-3-5 128 0,0 2 16 0,-4-6 16 15,0 2 176-15,-5-6 16 0,-2-4 16 0,-3-3 0 16,-1-7-544-16,-3-11 0 16,0 0 0-16,-10 7-15200 15,-1-10-3152-15</inkml:trace>
  <inkml:trace contextRef="#ctx0" brushRef="#br0" timeOffset="3104.55">9285 7859 54879 0,'21'3'2432'0,"-4"-2"512"0,-2-1-2368 0,2 0-448 0,-6-1-128 0,0 1 0 0,-11 0 256 0,10 0 48 16,-10 0 0-16,11 7 0 0,-1 1-304 0,-3 6 160 15,-3 4-160-15,3 10 128 0,0 8-128 0,-3 10 0 16,3 13-160-16,0 11 160 15,2 8-224-15,2 5 48 0,3 5 16 0,0-3 0 16,6-10 160-16,1-2-208 0,0-9 80 0,2-4 128 0,2-7 0 0,-3-6 0 16,2-3 0-16,-3-7 0 0,-3-5 0 0,-3-5 0 15,2-6 0-15,-6-5 128 0,0-6-128 0,-5-4 0 16,-6-6-192-16,0 0 192 16,0 0-1424-16,-10-18-176 0,-1-5-16 0,-6-9-13680 15,-1-11-2720-15</inkml:trace>
  <inkml:trace contextRef="#ctx0" brushRef="#br0" timeOffset="3361.47">8856 8202 20959 0,'15'24'1856'0,"-4"-12"-1472"16,2 1-384-16,1-2 0 0,-3-3 7120 0,0-1 1360 0,-4-1 272 15,2-2 48-15,0-4-6896 0,-2-1-1392 16,0-2-256-16,-3-1-64 0,-4 4-192 0,10-13 0 15,4-1-192-15,1-4 192 32,6-4-624-32,2-3 0 0,7-3 0 0,-3-1 0 15,3-2-80-15,3 2 0 0,0 1-16 0,2 3 0 0,-6 2 144 16,2 2 48-16,-2 5 0 0,-1 3 0 0,-3-1 304 0,0 4 64 0,0 4 16 0,0 1 0 16,3 3-432-16,4 2-64 0,-2 5-32 0,4-1-18976 0</inkml:trace>
  <inkml:trace contextRef="#ctx0" brushRef="#br0" timeOffset="3737.74">10598 8237 39455 0,'23'7'1744'0,"-13"-4"368"0,-4 1-1696 0,-6-4-416 0,0 0 0 0,0 0 0 0,0 0 2320 0,-20-6 384 16,-6 5 80-16,-1-3 16 0,-3 1-2336 0,-2-1-464 15,-3 4 0-15,-4 0-176 16,-4 0 16-16,0 0 0 0,-3 1 0 0,3 2 0 16,-3 1-352-16,7 0-80 0,1 2-16 0,7-3 0 0,4 1 352 0,6-3 64 15,5 5 0-15,2-5 16 0,5 2 176 0,9-3 192 16,0 0-32-16,0 0-16 16,0 0 448-16,0 0 96 0,0 0 16 0,0 0 0 15,9 7-112-15,5-4-16 0,2-2 0 0,0 2 0 16,11-3-368-16,8 0-80 0,4-4 0 0,4 1-128 15,-1-4 0-15,1 0 0 0,0-1 0 0,-8 5-192 0,-3 0 192 0,-7 7 0 16,-3 6-160-16,-3 4 160 0,-5 0 0 0,-7 1 0 16,-3 6 128-16,-6 7-128 0,-5 8 0 0,-2 3 0 15,-7 0 0-15,-5 4 0 0,-4-2 128 0,-5 1-128 16,-2 1 128-16,-6-1-128 0,-1-6 0 0,-3-1 0 16,0-9-192-16,-2-2 192 15,-1-10-2304-15,5-7-320 0</inkml:trace>
  <inkml:trace contextRef="#ctx0" brushRef="#br0" timeOffset="12877.05">4219 9665 8287 0,'5'-7'736'15,"-1"-2"-592"-15,1 0-144 0,-3-3 0 16,0-1 5552-16,1 4 1072 0,-1-1 224 0,0 1 32 15,-2 0-4016-15,3 0-816 0,-3-2-144 0,0 11-48 16,0-10-864-16,0-1-176 0,0 1-48 0,0 10 0 16,-3-8-512-16,3 8-128 0,-4-12 0 0,-5 3-128 0,-3-2 304 0,-2 1-48 15,-1 1-16-15,-6-3 0 0,-4 0-240 0,-7-1 128 16,-3 2-128-16,-1 1 0 0,1 2 0 0,0 1-128 0,-2 3-16 16,2 0 0-16,3 2 144 0,0 5 0 0,0 4-144 0,2 0 144 15,2 4 0-15,5 3 0 0,3-3 0 0,2 6 0 16,1 1 192-16,2 0-32 0,2 5-16 0,5 0 0 15,1 4-16-15,0-1-128 0,4 1 192 0,6-2-64 16,0-2-128-16,8 3 0 0,0 0 144 0,5 2-144 16,3 3 336-16,-1 1 0 0,5 4 0 0,0 3 0 15,2-7-16-15,-2 3 0 0,0 1 0 0,0-4 0 16,2 4 0-16,-3-4-16 16,3 0 0-16,3-4 0 0,3-3 0 0,1-4 0 0,7-1 0 0,-2-2 0 15,2 1-48-15,-1-3 0 0,-2-2 0 0,-1-6 0 16,-4 0-16-16,-5-2-16 0,1-5 0 0,-4-3 0 15,-3-4 48-15,0-7 16 0,2-6 0 0,-4-10 0 16,-1-10-288-16,-3-9 0 0,-3-12 0 0,-4-1 0 16,-3-3 0-16,-4 1 0 0,-3 6-128 0,2 7 128 15,-5 7 0-15,2 6 0 0,1 5 0 0,-1 2 0 0,3 3 0 0,-6 6 160 16,0 0-32-16,-3 6 0 16,2 3-560-16,-5 3-112 0,-2 2-32 15,1 4 0-15,-4 6-624 0,-6 1-128 0,-3 3-16 0,-10 3-12672 16,-8-3-2544-16</inkml:trace>
  <inkml:trace contextRef="#ctx0" brushRef="#br0" timeOffset="13631.64">4829 10118 20959 0,'0'0'1856'0,"0"0"-1472"0,0 0-384 0,-14 7 0 15,2 0 0-15,-1-4 0 0,1-3-192 0,-2 0 64 16,3-1-144-16,-1-3-32 0,3-1 0 0,0-2 0 16,0 0 32-16,9 7 0 0,-7-7 0 0,7 7 0 15,-7-8 1504-15,7 8 304 0,-4-7 64 0,4 7 16 0,-3-11 1168 0,3 11 224 16,0 0 64-16,0 0 0 0,-2-10-960 0,2 10-192 16,0 0-48-16,0 0 0 0,0 0-752 0,0 0-160 0,0 0-16 0,0 0-16 15,9 7-368-15,-2 0-80 0,2 0-16 0,0 4 0 16,-2-1-272-16,0 1-48 0,0 2-16 0,2-1 0 31,0 2-128-31,3 2 0 0,-3 0 0 0,-2 0 0 0,4-1 0 16,-4 2-144-16,0 1 144 0,0 0-208 0,-1 1 208 0,0 1 0 15,0 1 144-15,3-3-144 0,2 3 0 0,2-3 0 0,-5 3 0 0,3-3-160 16,2-4 160-16,-2 0 176 0,-3-2-48 0,2-2 0 16,-10-10-128-16,11 7 128 0,-11-7-128 0,0 0 128 15,14-3 208-15,0-2 48 0,0-4 0 0,-3-3 0 0,0-2-64 0,3-4 0 16,0-3 0-16,0-1 0 15,1-3 32-15,2 1 0 0,1-1 0 0,0 0 0 16,-1 0-96-16,1 1-32 0,0 2 0 0,0-2 0 16,-2 4-96-16,0 2-128 0,-2 4 176 0,-2 0-176 15,1 3 0-15,-4-1 0 0,1 1 0 0,-3 2 0 0,-3-2 0 16,0 1 0-16,2 1-192 0,-2-3 192 16,-4 1-1584-16,2 0-208 15,-2 1-64-15,0 10 0 0,0-11-2176 0,5 4-432 0,-1 3-80 0</inkml:trace>
  <inkml:trace contextRef="#ctx0" brushRef="#br0" timeOffset="14132.45">5478 10471 32831 0,'3'-18'1456'0,"-6"4"288"0,2-4-1392 15,-2-6-352-15,-1-2 0 0,1 1 0 0,-1-3 992 0,1 0 128 0,3 3 32 0,0-2 0 16,0-1-768-16,3 1-128 0,-3-3-48 0,1 0 0 16,2-2 48-16,0-2 0 0,1 2 0 0,-1-3 0 15,-3 0 640-15,0 2 144 0,0-3 32 0,0 4 0 16,0 4 112-16,-3 4 32 0,-1 5 0 0,1 5 0 15,0 1-768-15,3 13-160 16,0 0-32-16,0 0 0 0,0 0-32 0,0 0-16 16,-11 10 0-16,3 4 0 15,2 2-608-15,2 7-128 0,-3 3-32 0,0 5 0 0,0-3 240 0,-1 4 64 0,-2-3 0 0,-1-1 0 0,1-6 112 0,2 2 144 0,-6-2-208 0,-4-1 80 16,-1-1 128-16,3-4-128 0,0-2 128 0,-2-2-128 16,4 1 128-16,-2-3 0 0,4-3 0 0,1 2 128 15,0-3-128-15,11-6 128 0,-7 12-128 0,7-12 128 16,-3 14 0-16,3-14 16 15,7 14 0-15,5-3 0 16,1 0 192-16,6 0 48 0,1-1 0 0,3-1 0 0,2 3-64 0,3-4-16 16,-3 2 0-16,3-3 0 0,-2 0-176 0,1 0-128 15,-2 0 144-15,0-3-144 0,-3-1 0 0,2 1 0 16,1-3-208-16,-5 2 64 0,0 0-128 0,4 0-32 0,-2 1 0 0,4 3 0 31,-3 0-592-31,0 1-128 0,-3 2-32 0,-1-2-12272 0,1 3-2464 0</inkml:trace>
  <inkml:trace contextRef="#ctx0" brushRef="#br0" timeOffset="14732.91">6129 10223 18943 0,'0'0'832'0,"0"0"192"0,0 0-832 0,0 0-192 0,2 12 0 0,0 0 0 0,1-1 1920 0,1 0 320 0,3 1 80 0,-3 0 16 16,1-1-992-16,0 0-192 0,-3-1-32 0,3 4-16 15,-1-2-384-15,3 2-80 16,-2-1 0-16,-3-2-16 0,-2-11-176 0,2 11-16 15,-2-11-16-15,0 0 0 0,3 10 112 0,-3-10 32 0,0 0 0 0,0 0 0 16,0 0 16-16,0 0 16 0,0 0 0 0,0 0 0 16,-16 0-80-16,2-6 0 0,2 2-16 0,1-6 0 15,2-1-64-15,2 0-16 0,-4 0 0 0,4 1 0 16,0-1 0-16,0 0 0 0,2-3 0 0,3-4 0 16,-3 0-16-16,-1-6 0 0,0-3 0 0,2-1 0 0,0-4-64 15,1-4-16-15,3 1 0 0,-2-4 0 0,2 0-96 0,2 3-32 16,1 0 0-16,-2 2 0 0,5 2 144 0,1 6 32 15,0-2 0-15,-1 7 0 0,-1 6-160 0,2 4-16 32,4 4-16-32,3 2 0 0,2 4-176 0,4 7 0 15,1 1-192-15,4 5 192 16,3 5-544-16,-1 4 16 0,1 1 0 0,-6 6 0 16,-2 1-2560-16,-2-1-512 0,0 8-112 0,-11-5 0 0</inkml:trace>
  <inkml:trace contextRef="#ctx0" brushRef="#br0" timeOffset="15306.65">6586 9909 14159 0,'0'0'624'0,"0"0"144"0,3 13-624 0,-1 1-144 16,3 1 0-16,-1 2 0 0,1 2 5472 0,0 2 1056 15,1 3 224-15,-1 5 32 0,-1 1-4928 0,3 0-976 16,-2 2-208-16,0 0-32 0,-1 0-496 0,3 0-144 0,0-2 0 0,0-2 0 15,-1-2 0-15,2 1 0 16,1-2 0-16,-2 0 0 0,0-3 240 0,0-1-64 16,-3 0-16-16,3 1 0 0,0-4-32 0,-3-1-128 15,0-6 192-15,-1 0-64 0,0 0-128 0,-3-11 0 0,0 12 0 0,0-12 0 16,0 0 0-16,0 0 0 0,0 0 0 0,-14-5 0 16,0-2-208-16,3-7-128 0,-3-5-32 0,0-9 0 15,2-4-160-15,1-3-48 0,0-4 0 0,1-1 0 31,-1-3-688-31,0-2-144 0,1-1-16 0,3 6-16 16,3-4 160-16,-1 5 48 0,3 0 0 0,2 3 0 0,0 4 1040 0,0 7 192 0,0-3 0 0,3 7 160 0,3 6 320 0,1 1 64 16,2 3 16-16,0 4 0 0,3 1-160 0,2 6-16 0,4 6-16 0,3 6 0 15,6 8-368-15,2 2 0 0,4 6 0 0,4 8 0 16,-1 10 608-16,0 2 48 16,2 2 16-16,-2 1 0 15,-1-1 752-15,-6 1 160 0,-4-5 16 0,-4-3 16 0,-3-4-816 0,-2 0-160 16,-4-6-48-16,-3-2 0 0,-2-9-592 0,-3-1 0 15,-2-7 0-15,1 0 0 16,-3-14-480-16,0 0-16 0,0 0 0 16,0 0 0-16,0 0-5584 0,-9-7-1136 0</inkml:trace>
  <inkml:trace contextRef="#ctx0" brushRef="#br0" timeOffset="15747.84">7276 10091 20847 0,'0'0'912'0,"6"9"208"0,0 1-896 0,1 1-224 0,0 0 0 0,1 3 0 0,6 0 2240 0,-3 4 384 16,3 0 96-16,1 3 16 0,5-3-784 0,-2 3-160 16,0 2-16-16,-4-2-16 0,0 1-528 0,-3-1-96 15,3 0-32-15,-6-3 0 0,2 3-800 0,-1-3-176 16,-4-3-128-16,-1 2 192 0,-1-3-192 0,-2-2 0 16,-1-12 0-16,-4 13 0 15,4-13-560-15,-14 7-80 0,3-2-32 0</inkml:trace>
  <inkml:trace contextRef="#ctx0" brushRef="#br0" timeOffset="15918.98">7017 9612 34207 0,'22'21'1520'0,"-9"-5"304"0,-2 0-1456 0,3 5-368 0,-3 2 0 0,0-1 0 16,3 2 1520-16,0-3 224 0,-3 4 48 0,-4-4 16 0,0-2-1520 0,0-2-288 15,-2-3 0-15,-5-14-18080 16</inkml:trace>
  <inkml:trace contextRef="#ctx0" brushRef="#br0" timeOffset="16566.59">7787 10107 1311 0,'0'0'128'0,"0"0"-128"0,0 0 0 0,0 0 0 16,0 0 7600-16,0 0 1488 0,0 0 320 0,0 0 48 15,0 0-7200-15,-14-4-1424 16,14 4-304-16,-14-10-48 0,-4 3-480 0,4-2 0 15,-2 0 0-15,2 2 0 0,1 3 0 0,-4-1 0 16,17 5 0-16,0 0 0 0,-18 0 0 0,18 0 0 16,-16 6 0-16,2 4 0 0,14-10 128 0,-7 18-128 15,0-1 176-15,5 3-176 0,4-1 560 0,1 3 0 16,4 1 0-16,-1 0 0 0,4 4-192 0,-1-1-48 16,4-2 0-16,1 3 0 0,3-1-96 0,-4 2-32 0,1-3 0 0,2 0 0 15,-1-1 96-15,2-2 16 0,-3-1 0 0,1-6 0 0,3 2 128 0,2-9 16 16,-5-1 16-16,3-4 0 0,0-3 192 0,2-4 48 0,-1-6 0 15,2-1 0-15,3-3-96 0,-2-4-16 0,-4-7 0 0,-1 0 0 16,1 0-336-16,-4 0-80 0,0-2-16 0,-3 3 0 16,-4 1-160-16,-3 0 0 0,-2 3 0 15,-1 1 0-15,-4-1-208 0,-1 1 16 0,1 3 16 0,-1 2 0 16,-3 3 48-16,-2 4 0 16,0 2 0-16,2 1 0 0,7 4-96 0,-14-4-16 15,3 4 0-15,11 0 0 0,-10 8-16 0,2-1 0 16,1 0 0-16,0 5 0 0,4 1 256 0,0 1-192 0,6 0 192 0,1 0-192 15,2 2 192-15,1-2-144 0,4 0 144 0,-3-2-128 16,5 2 128-16,2 3 0 16,6-2 128-16,0 3-128 0,6 2 144 0,-2-1-144 15,0 5 192-15,3 1-192 0,4 0 304 0,-4 3-48 16,-2-2-16-16,1 5 0 0,-1 1-240 0,2 2 0 0,-3 3 0 0,3 2 0 0,-2 2-128 0,1 5 128 31,2 0-192-31,-4 4 192 0,-4 6-320 0,-5 1 32 0,-7 0 16 0,-4-3 0 16,-10-4 16-16,-9-6 16 0,-8-7 0 0,-2-6 0 31,-8-7-144-31,0-8-16 0,-1-5-16 0,2-4 0 0,3-7-2752 0,2-7-544 16,1-4-128-16,0-3-11552 0</inkml:trace>
  <inkml:trace contextRef="#ctx0" brushRef="#br0" timeOffset="17247.3">8222 9658 9663 0,'0'0'864'0,"0"0"-688"0,7 7-176 0,1 0 0 0,-8-7 6016 0,11 7 1184 15,-1 2 224-15,0 1 64 0,-2-2-5072 0,2 4-1008 32,4 2-208-32,-3 6-48 0,3 4-736 0,0 5-160 0,4 3-16 15,3 7-16-15,2 1-224 0,5 9 0 0,3 1 0 0,1 3 0 16,0 0 0-16,-3-3 128 0,-1-4-128 0,-5-2 0 0,-2-5 0 0,-6 0 0 16,-3 0 0-16,0-6 0 0,-8-2 0 0,-1-5-240 15,-2-1 32-15,-1-5 0 0,-4-5 208 0,-5-6 0 16,0-4 0-16,-5-3 0 0,-4-4-288 0,-1-9-64 15,-1-6-16-15,-3-4 0 0,2-5 496 0,0-6 80 16,3-3 32-16,2 0 0 0,3 2-48 0,3 1-16 16,3 0 0-16,3-1 0 0,-2 1 112 0,6 3 32 15,3 1 0-15,0 3 0 0,1 4-64 0,3 3 0 16,0 0 0-16,0 4 0 16,2 4-48-16,3 3-16 0,1 3 0 0,3 4 0 0,2 0 352 0,3 4 64 15,7 6 16-15,-3 4 0 16,0 1-208-16,1 6-32 0,3 0-16 0,-4 4 0 15,-1 2-368-15,-2 3 0 0,0-2 0 0,2 4 0 0,-3 2-128 0,-3 2 0 16,0 2 0-16,0 2 0 0,-1-1 128 16,-2-4 0-16,2-3 0 0,-2 0 0 0,-5-5 0 0,-2-4 0 15,2-2 0-15,-6-3-128 0,1-4 128 0,0-3-160 16,-5-11 160-16,0 0-160 0,0 0-80 0,0 0-16 0,0 0 0 0,-14-4 0 31,0-3-1264-31,0-11-256 16,-1-6-48-16</inkml:trace>
  <inkml:trace contextRef="#ctx0" brushRef="#br0" timeOffset="17409.29">8956 9798 5407 0,'0'0'480'0,"10"-4"-480"16,-3-3 0-16,-7 7 0 0,8-6 4400 0,-3 1 784 0,0-2 144 0,-1 0 48 15,-1-6-6000 1,-3 2-1184-16,0 0-240 0</inkml:trace>
  <inkml:trace contextRef="#ctx0" brushRef="#br0" timeOffset="17681.06">8991 9606 8799 0,'0'0'192'0,"-10"-7"32"0,3 0 16 0,3-2 16 0,-3-1-256 0,7 10 0 0,-7-8 0 0,7 8 0 0,-9-5 1600 0,9 5 256 0,0 0 48 0,0 0 16 16,0 0 624-16,0 0 128 0,0 0 16 0,0 0 16 15,-5 12 432-15,5 1 64 0,3 1 32 0,1-1 0 31,3 3-1712-31,3 1-352 0,-2-1-64 0,4 4-16 0,0 3-736 0,3-2-160 0,2 2-16 0,1-1-16 16,0 2-160-16,1 2 0 0,-1 6 144 0,3 2-144 16,1 2 0-16,-1 3 0 0,1 0 0 0,-2 4 0 15,-1-4 0-15,-2 2 0 0,1-4 0 0,-1-1 0 16,1-1 0-16,-4-3 0 0,-3-1 0 0,0 0 0 16,3-5 0-16,-3 2 0 0,-1 0 0 0,1-3 0 15,0-1 0-15,-1-1 144 16,1 1 0-16,-4 1 0 0,4-4-144 0,-4 0 0 15,-3-2 0-15,1 0 0 0,0-3 0 0,-3-2 0 0,-2-3 0 0,0-11 0 16,0 0-2000-16,0 0-432 0,0 0-96 0,-16-15-16 0</inkml:trace>
  <inkml:trace contextRef="#ctx0" brushRef="#br0" timeOffset="18022.05">8966 10139 29535 0,'4'20'1312'0,"-4"-8"272"0,2 2-1264 0,-2-3-320 16,0 1 0-16,0-12 0 0,1 14 576 0,-1-14 64 16,0 11 16-16,0-11 0 0,0 0-656 0,0 0 0 0,0 0 0 0,0 0 0 31,0 0-448-31,0 0 16 0,0 0 16 0,0 0 0 0,0 0 992 0,0 0 208 0,8-4 48 0,-1-3 0 15,3 0 720-15,-4-3 160 0,3-4 16 0,1-1 16 16,3-2-368-16,6-1-80 16,1 0-16-16,6-2 0 0,4-1-320 0,2 2-64 15,0-1 0-15,0 2-16 16,0-1-224-16,-4 6-32 0,4-1-16 0,-3 3 0 0,3 1-288 0,-4 2-64 16,-3 5-16-16,0-1 0 0,0 2-240 0,-4 4 0 15,1 2-192-15,-3-1 192 16,-1 1-1232-16,-4 0-144 0,0-1-32 15,-14-3-19344-15</inkml:trace>
  <inkml:trace contextRef="#ctx0" brushRef="#br0" timeOffset="42150.12">12025 7898 12383 0,'0'0'1088'0,"0"0"-864"15,0 0-224-15,0 0 0 0,0 0 3616 0,0 0 672 16,0 0 144-16,0 0 32 15,0 0-2496-15,4 10-496 0,-4-10-112 0,3 11-16 16,1 0 32-16,-4-11 0 0,2 11 0 0,-2 3 0 16,2-3-480-16,-2 3-112 0,-2-4-16 0,0 3 0 0,-5-1-384 0,0 4-64 15,-2 0-32-15,0 2 0 0,-5 8-288 0,0-1 0 16,0 2-176-16,-2 7 176 16,-4 4 0-16,1-2 0 0,-1-3 160 0,1 1-32 15,-1-1-128-15,0-5-128 0,6-1 128 0,0-4-192 0,3-2 192 0,4-3 0 16,0-4 0-16,3 0 0 0,2 1 0 0,1-3 0 15,4-1 0-15,-3-11 0 0,11 12 0 0,3-1 272 16,-3-4-32-16,7 0-16 0,3 0 320 0,4-2 64 16,4-5 16-16,4 0 0 0,1-3 48 0,3-1 16 0,4-5 0 0,0 1 0 15,1-1-240-15,-3-2-32 0,-3-3-16 0,3 3 0 32,1 1-256-32,2 6-144 0,0-1 160 0,1 5-160 0,1 3 160 0,-5 2-160 15,0 3 160-15,-7-1-160 0,0 0 0 0,-3 0 0 16,-4 0 0-16,-4 4-160 15,-6-1-1088-15,-2-1-224 0,-1-2-32 0</inkml:trace>
  <inkml:trace contextRef="#ctx0" brushRef="#br0" timeOffset="42625.42">11914 8113 24015 0,'16'11'2128'0,"-6"-1"-1696"16,-4-3-432-16,1 0 0 0,0 0 4032 0,0 0 704 15,5 0 160-15,-5-2 32 0,-7-5-2800 0,6 7-544 0,3-1-112 0,1-4-32 16,-3 3-736-16,4-1-160 0,0-4-32 0,1 0 0 15,4 0-256-15,5 0-64 0,-3-4-16 0,3 1 0 16,0-1 320-16,2 0 64 0,4 1 16 0,-2-3 0 16,0 5-128-16,-4-2-32 0,1 2 0 0,-4 1 0 15,3 0-240-15,2 1-48 0,0 2-128 0,4 0 192 32,3 1-784-32,-3-3-176 0,-1 5-16 0,-3-2-16 15,-2 3-2160-15,-3 1-432 0,-3 1-96 0,-2-1-15456 0</inkml:trace>
  <inkml:trace contextRef="#ctx0" brushRef="#br0" timeOffset="42971.33">12093 7820 24015 0,'14'7'2128'0,"-14"-7"-1696"0,10 7-432 0,1 0 0 0,-3-3 3584 0,2 3 624 15,-3 0 128-15,0 0 16 0,0 0-2432 0,1 0-512 16,-8-7-80-16,10 4-32 0,-10-4-688 0,0 0-144 16,0 0-16-16,0 0-16 0,0 0-224 0,11 3-32 15,-11-3-16-15,0 0 0 0,4-10-160 0,0 1-224 16,-2-3 48-16,-1 1 16 0,2 0 160 0,-3 0 0 15,4 1 0-15,-4 10 0 0,3-10 0 0,-3 10 224 16,8-7-48-16,-8 7-16 0,11-1-32 0,-11 1-128 16,14 1 192-16,-1 5-64 0,-13-6-128 0,15 8 0 15,-4 2 0-15,2 0 0 16,-2-2-1456-16,0 2-368 0,-1-2-80 0</inkml:trace>
  <inkml:trace contextRef="#ctx0" brushRef="#br0" timeOffset="43607.16">12947 7923 14159 0,'9'10'624'0,"-9"-10"144"0,10 11-624 0,-4 0-144 0,1 0 0 0,2 3 0 0,1 0 4912 0,1 0 944 16,-2 2 192-16,3 0 32 0,2 2-4240 0,-3 3-864 0,-3 2-160 0,2-2-48 16,0 4-448-16,-2-3-80 0,2 2-32 0,-3-2 0 0,0-1 80 15,-3-4 16-15,0-2 0 0,-1-1 0 0,-2-3 48 0,2 3 16 32,-3-14 0-32,0 11 0 0,0-11-80 0,0 11-16 15,0-11 0-15,3 10 0 0,-3-10-112 0,0 0-32 0,0 0 0 16,0 0 0-16,0 0-128 0,0 0 0 0,0 0 0 0,0 0 0 15,0 0 0-15,0 0 192 0,0 0 0 0,0 0 0 16,0 0-192-16,0 0 0 0,-6-11 144 0,5-3-144 16,1-4 192-16,-3-2-16 0,2 1-16 0,2-6 0 15,2-3-160-15,-3 0 0 0,1-1 0 0,2 1 0 16,4 0 0-16,-3 1 0 0,2 2 0 0,-1 4 0 16,5 1 160-16,0 4-160 0,-2 6 192 0,2 2-192 15,1 1 240-15,0 4-64 0,0 3-16 0,3 5 0 0,0 1 160 0,0 6 16 16,2 4 16-16,0 5 0 0,-2 4-224 0,2 5-128 15,0 4 160-15,2 7-160 0,-2 2 0 0,0-1 0 16,0-3-176-16,3 0 176 0,-3 1 0 0,0-2 0 0,3-6 144 0,-6-3-16 16,-1-4 0-16,-5-4 0 0,0-7 0 0,0-5 0 15,-7-9-128-15,0 0 0 16,0 0 0-16,0 0 0 16,0 0-2112-16,0-18-512 0,4-9-80 15</inkml:trace>
  <inkml:trace contextRef="#ctx0" brushRef="#br0" timeOffset="44244.28">14042 7912 19455 0,'0'0'1728'0,"0"0"-1376"0,7 0-352 0,-7 0 0 0,0 0 3952 0,0 0 720 15,-10 11 128-15,-5-1 48 0,1 3-3104 0,-3 5-608 16,3 5-128-16,-1 9-32 15,-2 3-336-15,-3 8-80 0,-1 5-16 0,1 1 0 16,-3 1-416-16,2-4-128 0,-4 0 0 0,2-2 0 0,0-2 192 16,1-8-192-16,5-4 192 0,3-5-192 0,3-4 0 0,4-3 0 15,3-2 0-15,1-4 0 0,3-12 288 0,0 13 0 16,3-3 0-16,8-1 0 0,3-3 176 0,4 0 48 16,3-2 0-16,4-1 0 0,3-2-144 0,3-2-32 0,2-4 0 15,1 0 0-15,1-4-176 0,4-2-32 0,4-4-128 0,3 2 192 16,0-1-192-16,-3 0 0 0,-4 3-192 0,-7 2 192 15,-5 2 0-15,-4 2 0 0,-2-3 0 0,-8 3 0 16,-4 0 0-16,-6-2 0 0,-3 7 0 0,-5-14 0 16,-4 0 0-16,-5-1-128 15,-4-6 128-15,2 0 0 0,-4-4-192 0,-1 3 0 16,0-3 16-16,0-2 0 0,3 2 176 0,0 3 0 16,4 4 128-16,3 4-128 0,7 3 176 0,4 11-48 15,0 0 0-15,0 0 0 0,0 0 64 0,0 0 0 16,0 0 0-16,8 4 0 0,3 6 192 0,2 1 64 0,5 6 0 0,-4 1 0 0,1 0-448 0,-1 0 0 15,0-3 0-15,-3 5 0 0,0-1 0 0,-1 2 192 16,1-3-192-16,-2 3 192 0,0-3-192 0,-2 3 0 16,0-3-160-16,2 3 160 15,1-3 0-15,-4 5-144 0,1 0 144 0,0 7 0 16,-2 5-352-16,-1 5 16 0,1 3 0 0,-5 6 0 16,0-3-288-16,-2 4-48 15,-3-4-16-15,-4 0 0 16,-3-1-1680-16,1-5-352 0,0-4-64 0</inkml:trace>
  <inkml:trace contextRef="#ctx0" brushRef="#br0" timeOffset="44690.95">14178 7242 29487 0,'18'19'2624'0,"2"5"-2112"0,-5 2-512 0,2 5 0 0,3 1 2352 0,0 2 352 31,1 3 80-31,0 4 16 0,2 7-1872 0,-7 3-368 16,4 6-80-16,-2 4-16 0,1 3-176 0,-3 0-32 16,1-1-16-16,-5 0 0 0,2-1-240 0,-1 3 0 0,-1-6 0 0,1 0 0 15,-5-3 0-15,2-5 0 0,1 1 0 0,-4-7 144 16,0-4-144-16,-4-2 0 0,2-7 0 0,1 0 0 15,-2-6 0-15,-1-4 0 0,-3-5 0 0,1-3-176 16,-1-14 176-16,-1 11 0 0,1-11 128 0,0 0-128 31,0 0-1712-31,-7-7-400 0,1-4-96 0</inkml:trace>
  <inkml:trace contextRef="#ctx0" brushRef="#br0" timeOffset="45197.48">15119 8045 26655 0,'0'0'1184'0,"17"0"240"0,4-5-1136 0,-6 3-288 0,-11-1 0 0,-4 3 0 0,0 0 2944 0,0 0 512 16,-12-4 128-16,-1-1 0 0,-1 3-2880 0,2-1-576 15,-5 1-128-15,2 2 0 0,-5-4 0 0,1 1 0 0,-2 1 0 0,-3 0-144 16,5 0 144-16,-6 2 0 0,1 2 0 0,2 2 128 15,-2 1-128-15,2 4 176 0,1 3-176 0,0 2 192 16,-2 1-192-16,5 4 0 0,4 4 0 0,0 2 0 16,3 3 0-16,4-1 288 0,3 6-48 0,6 0-16 15,4 2-96-15,6 1 0 0,4 4-128 0,0 2 192 16,0 0 0-16,3-6 0 0,8-2 0 0,-4-4 0 16,0-4 208-16,-4-4 48 0,-1-3 0 0,-3-3 0 0,3-2 96 0,-1-7 32 15,-3-3 0-15,0-6 0 0,0-3-128 0,1-4 0 31,2-4-16-31,-5-4 0 0,2-3-224 0,0 1-32 0,0-4-16 0,0 3 0 16,-3-3-160-16,-4-2 128 0,-4 1-128 0,-2 2 128 16,-2 1-128-16,-2 0 0 0,-4-1 144 0,-1 1-144 15,-2 3 0-15,-1 0 0 0,1 0 0 0,-1 4 0 0,1 0 0 0,-1 0 0 0,3 3 0 0,1 0 0 32,-3 4 0-32,10 7 0 0,0 0 0 0,0 0 0 0,0 0 0 0,0 0 0 15,0 0 0-15,0 0 0 0,0 0 192 0,7 8 128 16,3 3 32-16,2 3 0 15,5 3-64-15,-2 1-16 0,5 0 0 0,-5 6 0 0,-1 5-272 16,1 3 0-16,2 0 0 0,1 2 0 0,3-2 0 0,0-2-304 0,1-5 64 0,-5-4 16 31,-1-1-1888-31,-5-3-368 0,-6-6-80 16</inkml:trace>
  <inkml:trace contextRef="#ctx0" brushRef="#br0" timeOffset="45713.31">15528 8106 34207 0,'7'12'1520'0,"-7"-12"304"0,8 9-1456 0,-1 1-368 0,-7-10 0 0,3 8 0 15,-3-8 1488-15,0 0 240 0,0 0 32 0,-6 11 16 16,6-11-1472-16,0 0-304 0,0 0 0 0,0 0 0 16,3 13 0-16,0-2 192 0,4 0-16 0,4 0 0 0,3 2 368 0,1 2 80 15,3 3 16-15,2 3 0 0,2-3-48 0,-1 3 0 16,-1 1 0-16,1 2 0 0,-1-5-272 0,-4 1-64 16,1-2-16-16,-8-3 0 0,-2-2-240 0,-3-2 176 15,-4-11-176-15,0 0 160 16,0 0-160-16,0 0 0 0,0 0 0 0,-11 6-176 15,11-6 176-15,-16-2 0 0,0-5 0 0,2 3 0 16,2-7 0-16,-1 1-208 0,3-1 80 0,1-3 128 16,0-3 0-16,2 2 0 0,0-2 0 0,0-2 128 15,3-2-128-15,1-4 0 0,2-3 0 0,1-1 0 16,0-2 0-16,0 2 192 0,4 0-192 0,-1 2 192 0,-2 1-192 0,2 2 0 16,6 4-192-16,3-1 192 0,6 3-256 0,3 6 80 15,4 3 16-15,7 5 0 0,5 1-64 0,-1 8-16 0,0 4 0 0,2 3 0 31,1 4-144-31,-3 9-16 0,-4 5-16 0,0 4 0 0,-4 3 272 0,-3-1 144 0,-7 3-160 0,-4 0 160 0,0 0-256 0,-6-4 64 16,-1-3 0-16,-7-6 0 0,-2-2 0 0,-5-4 16 16,-5-4 0-16,1-5 0 15,-3-4-880 1,-1-4-176-16</inkml:trace>
  <inkml:trace contextRef="#ctx0" brushRef="#br0" timeOffset="46361.95">16693 8086 8287 0,'0'0'368'16,"-14"5"80"-16,2-3-448 0,-1 2 0 0,-1-4 0 0,-4 0 0 0,0 0 2400 0,-3 0 400 0,3 0 80 0,-3 0 0 16,3-2-1824-16,-3 2-368 15,-1 0-80-15,1 0-16 0,-3 2 192 0,5 3 48 0,-1-3 0 0,5 5 0 16,1 2 352-16,3 2 80 0,-1 3 16 0,3 7 0 16,2 0-64-16,3 4 0 0,-3 0 0 0,2 0 0 31,3 4-544-31,-1 6-112 0,3 0-32 0,3 1 0 15,-1-1-240-15,10 3-48 0,1-1-16 0,6-3 0 0,2 1 64 0,1-1 16 16,3 3 0-16,-1-5 0 0,1 0-160 0,-6-4-16 0,1-6-128 0,-1-4 192 16,2-1 144-16,-4-6 32 0,1-3 0 0,-4-5 0 15,1-6 144-15,-1-5 48 0,2-6 0 0,-3-11 0 16,-1-11-144-16,0-10-32 0,-3-5 0 0,0-6 0 16,-2-5-384-16,0-7-144 0,0-3 0 0,-5-5 0 15,0-2 144-15,-6 1 0 0,1 7 0 0,-4 0 0 16,1-1 128-16,-6 4 0 0,-2 4 0 0,0 3 0 15,1 5-128-15,-3 6 144 0,-2 1-144 0,0 9 160 16,-2 5-160-16,1 5 0 0,-1 3 0 0,1 4 0 16,-2 5 0-16,-1 0 0 0,1 1-192 0,3 6 192 15,-2 0 0-15,2 0 0 0,3 1 144 0,1 3-16 0,3 3-128 0,4 4-160 16,7 0 160-16,0 0-208 0,0 0 400 0,0 11 96 16,7 3 16-16,7 0 0 0,5 1 192 0,5 6 32 0,5 0 16 0,3 4 0 31,3 2-256-31,1 5-48 0,3 5-16 0,-3 7 0 0,2 2-224 0,0 4 0 0,-1 3 128 0,-3 4-128 15,-2 0 0-15,0-3 0 0,0-1 0 0,-4 0 0 16,-3-2 0-16,-1-1 0 16,-5-2 0-16,-2 0 0 0,-9-9 0 0,-2-3 0 15,-6-4 0-15,-6-7 0 16,-5-4 0-16,-3-6 0 0,0-6 0 0,-4-5-160 16,-4-10-160-16,0-6-16 0,2-13-16 0,2-10-19488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22:05.6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16441 4283 20207 0,'0'0'896'0,"0"0"192"0,0 0-880 0,0 0-208 15,0 0 0-15,0 0 0 0,0 0 608 0,0 0 80 16,0 0 16-16,0 0 0 0,0 0-112 0,0 0-16 0,-11-6 0 0,11 6 0 15,-7-3 48-15,7 3 0 16,0 0 0-16,-10-5 0 0,10 5 192 0,0 0 32 0,0 0 16 0,0 0 0 16,0 0-144-16,0 0-16 15,-4 10-16-15,1 4 0 0,3-3-128 0,0 1-32 16,0-1 0-16,-1 2 0 0,1 1-128 0,0 3-16 0,0-3-16 0,-3 1 0 16,0-1-144-16,2 0-32 0,1 0 0 0,0-3 0 15,-3 3-64-15,3-3 0 0,0 0-128 0,0 0 192 16,0-11 64-16,0 13 16 0,3-2 0 0,-3 0 0 15,1 0 224-15,2 2 32 0,0-2 16 0,-2 2 0 16,2-1-320-16,0 2-64 0,2 0-16 0,1 5 0 16,1 1 176-16,-3 2 48 0,0 1 0 0,2 4 0 15,-2 1-192-15,-3 4-48 0,2 2 0 0,0 1 0 16,-3-3-128-16,0 0 0 0,0-3 144 0,0 2-144 16,0-6 0-16,0 1 144 0,0-2-144 0,0-2 0 15,0-2 0-15,1-2 0 0,2 0 0 0,-3-3 0 0,3-1 128 0,-2 0-128 16,2 0 144-16,-3-3-144 0,3-2 208 0,-3 3-48 15,0-1-16-15,-3-1 0 0,3 1-144 0,0 0 0 16,0 3 144-16,0 2-144 0,-4 0 0 0,1 3 0 16,-1 1 0-16,-2 1 0 0,1 3 0 0,-1 2 0 15,-1 0 0-15,0-1 0 0,0 1 144 0,-1 1-144 16,1-2 192-16,-3 0-192 0,3 0 144 0,2-4-144 16,-2 1 0-16,1-1 144 0,2 0 48 0,-3-3 16 15,0-3 0-15,0-1 0 0,-1 0-208 0,1-4 0 16,0-2 0-16,0 1 0 0,7-9 0 0,-10 8 0 15,3-1 0-15,1 4 0 0,4 0 0 0,-3 3 0 16,5 4 0-16,0 5 0 0,5 7 0 0,-1 7 256 0,0 2-32 0,1 7 0 16,2 4-64-16,0 1-16 0,2 1 0 0,1 0 0 15,-2-1-16-15,3 1-128 0,3 1 192 0,3 0-64 16,-3 1 112-16,0 2 16 0,-3-9 0 0,0 2 0 16,0-6-256-16,0-4 0 0,-1 0 0 0,1-5 0 15,-1-4 0-15,-3-1 176 0,4-1-48 0,-3-3-128 16,5-4 0-16,-2 0 0 0,-1 2 0 0,1-1 0 15,0 2 128-15,-1 1-128 0,-2 2 0 0,2 0 0 16,-6 1 0-16,0 0 0 0,1 1 0 0,-4-1 0 16,-1-2 0-16,-1 2-144 0,2 0 16 0,-4-3 0 15,-1-3 128-15,-2 2 0 0,-2 1 0 0,1-2 0 16,-3-3 0-16,2 1 0 0,-2-3 0 0,-1 1 0 16,4-1 0-16,0-2 0 0,0 3 0 0,0-5 0 15,3-3 0-15,-3-3 0 0,0-1 0 0,-3 0 0 0,10-7-208 0,0 0 32 16,0 0 16-16,-5 10 0 0,5-10 160 0,-2 14 144 15,4-3-16-15,-1 3-128 0,2 0 176 0,1 1-176 16,-1 2 160-16,-3 1-160 0,1 0 0 0,2 3 0 16,0-2-128-16,-3 1 128 0,0-6 0 0,0-2 0 15,-3 1 128-15,-1-5-128 0,4-8 0 0,-7 10 0 16,0-3 0-16,7-7-160 0,-11 4 160 0,11-4-192 16,-10 7 192-16,2-4-192 0,1 1 192 0,7-4-128 15,-10 7 128-15,3 0-128 0,0 0 128 0,3 4 0 16,1 3 0-16,-1-1 128 0,0 3-128 0,-3 3 0 15,4 1-128-15,-6-1 128 0,4 1 0 0,1 3 0 16,0 0 0-16,-2 0 0 0,2 0 0 0,0 3 176 16,-2-1-16-16,0 0 0 0,1-6-160 0,1 1-224 0,-5-2 48 15,2 0 16-15,0-4 160 0,0 0 0 0,0-2 160 0,2 1-160 16,1 1 0-16,0 0 0 0,1-2 0 0,3 2 0 16,-2 3 0-16,7-2 0 0,-3 3 0 0,4 3 0 15,-1 2 128-15,2 0-128 0,2 2 176 0,1-4-176 16,-2 2 176-16,2 0-176 0,-3-2 160 0,0 2-160 15,-3-5 0-15,0 0 0 0,-1-1 0 0,0 1 0 16,-2 0 0-16,2 3 0 0,-3-3 0 0,3 3-160 16,-3-2 160-16,-3 2 128 0,3 0-128 0,-4 0 176 15,1 4-176-15,0-4 0 0,2 1 0 0,-2 0 0 16,0 2 0-16,2-3 0 0,-2 0 0 0,1 1 0 16,2-1 0-16,-2-3 0 0,2 2 0 0,-3-3 0 15,3-4 0-15,0 1 0 0,0 0 0 0,0-1 0 16,0-1 0-16,3 2 0 0,-2 2 0 0,2-2 0 0,0-3 0 0,1 3 0 15,-1 4 0-15,4-1 0 0,0 1 0 0,-3-3 0 16,3 2 0-16,-3 1 0 0,3-4 0 0,-4 0 0 16,1 0 0-16,-1 1 0 0,-2-4 0 0,2 3 0 15,-3-4 0-15,0 4 0 0,0 1 0 0,-3-1 0 16,2 1 0-16,1 2 0 0,-3 1 0 0,3 0 0 16,-3-1 0-16,2 1 0 0,1-4 0 0,0 1 0 15,0 1-192-15,0-2 192 0,0-2 0 0,-3 1 0 16,3-1 0-16,-4 1 192 0,1-1-192 0,-1 0 0 15,-1-3 0-15,3 3-176 0,-5 0 176 0,3 1 0 16,-2 1 0-16,2-2 0 0,0 2 0 0,-3 3 0 16,2-2 0-16,0 3 0 0,1 3 0 0,-3 0 0 0,3 1 0 0,-3 2 0 15,0 1 0-15,0-3 0 0,0-1 0 0,-2 3 0 16,7 1 0-16,-5 0-192 0,0 0 32 0,-2 0 0 16,4-2 160-16,0 2 144 0,-2-2-16 0,3 3-128 15,-3-6 0-15,0 1 0 0,3-3 0 0,-3 2 0 16,4-2 0-16,-4 2 0 0,3-1-160 0,-3 1 160 15,0-1 0-15,0 2 0 0,3 1 0 0,-1 2 0 16,-1 1 0-16,3-3 128 0,-1 2 32 0,1 3 0 16,3 0-160-16,0 1 0 0,-3 0 0 0,6 0 128 15,-3 1-128-15,3-2 0 0,-3 1 0 0,1 0 0 16,-1-6 0-16,-1 2 0 0,1-5 0 0,-3 1 0 16,-1-1 0-16,1 1 0 0,0 2-192 0,2-1 192 15,-2 4 0-15,-1 0 0 0,0 7 0 0,1-3 0 0,3 2 0 16,0 2 0-16,0 2 144 0,0 0-16 15,0-1-128-15,0-2 0 0,0-2 0 0,0 0 0 0,0-4 0 0,0-2-160 16,-4-2 160-16,1-2-208 0,3-2 208 0,-4 0 0 16,1 3 0-16,3-3 0 0,0 3 0 0,0 1 0 15,0 3 0-15,0 3 0 0,0-2 0 0,0 5 160 16,0-3-160-16,0 4 128 0,3 2-128 0,-3 0 0 16,1 1-192-16,2 1 192 0,0 1 0 0,-2-5 128 15,2-3 32-15,0-1 0 0,1-3-160 0,0-3 0 16,-4-1-160-16,3-1 160 0,-3-4 0 0,0 1 0 15,0-3 0-15,0 0 0 0,0-14 0 0,0 14-176 16,-3-6 176-16,3 3-208 0,0-11 208 0,0 14 0 16,0-1 192-16,0-13-192 0,0 12 0 0,0 0 0 15,0-12 0-15,3 12-192 0,-3-12 192 0,0 14 128 0,0-14 0 16,0 0-128-16,0 0 0 0,0 0 0 0,0 0 0 0,-11 0-14032 31,1-7-2736-31</inkml:trace>
  <inkml:trace contextRef="#ctx0" brushRef="#br0" timeOffset="96726.79">2442 6353 20847 0,'0'0'912'0,"0"0"208"0,0 0-896 0,0 0-224 0,10 2 0 0,-10-2 0 0,0 0 608 0,9 3 80 16,-9-3 16-16,0 0 0 0,7 2-576 0,-7-2-128 15,0 0 0-15,0 0 0 0,0 0 0 0,12-3 0 16,-12 3-160-16,7-2 160 0,-7 2 1088 0,0 0 320 15,11-4 64-15,-11 4 16 0,0 0 64 0,8-3 16 16,-8 3 0-16,10-2 0 0,-10 2-976 0,0 0-192 16,0 0-32-16,0 0-16 0,0 0 96 0,10-2 32 15,-5-3 0-15,-5 5 0 0,7-5 144 0,0 1 16 16,0 4 16-16,0-4 0 0,-7 4-224 0,10-3-48 16,-3 0-16-16,0 1 0 0,-7 2-240 0,8-2-128 15,2 2 128-15,-10 0-128 0,11-2 0 0,-3 2 0 16,2-2 0-16,-10 2 0 0,10 0 192 0,-10 0-16 0,11 0-16 0,-11 0 0 15,7-3 288-15,-7 3 64 0,0 0 16 0,0 0 0 16,0 0-272-16,0 0-48 0,0 0-16 0,0 0 0 16,0 0 64-16,0 0 16 0,0 0 0 0,0 0 0 15,0 0-272-15,0 0 160 0,0 0-160 0,0 0 128 16,0 0-128-16,0 0 0 0,-11 7 0 0,11-7-176 16,-14 0 176-16,1 0 0 0,1-2 0 0,-2 0 0 15,0-5 0-15,-1 2 0 0,1-1 160 0,0 0-160 16,-3-1 416-16,2 0-16 0,1 2 0 0,-4-2 0 15,4 0-224-15,-4 0-48 0,1 0-128 0,-1 0 192 16,0 0-192-16,-3 0 0 0,3 0 0 0,2 3 0 16,0-2 0-16,2 1 176 0,2 2-176 0,12 3 160 15,-11-4-160-15,11 4 0 0,0 0-160 0,0 0 160 0,0 0 0 0,0 0 0 16,0 0 128-16,7 7-128 0,4 0 0 0,5 1 0 16,3-1 0-16,1 2 0 0,3-1 0 0,3 3 0 15,1-3-208-15,-1 2 80 0,0-3 128 0,2 0 0 16,0 1-144-16,0 2 144 0,-2 1-352 0,-1-4 0 15,0 2 0-15,0 0 0 0,3-2 64 0,-4 0 16 16,1-2 0-16,0 0 0 0,-3-1 272 0,-3 0-128 16,2-1 128-16,-6 1 0 0,2-4 0 0,-6 3 0 15,-2-1 0-15,-9-2 0 0,0 0 0 0,0 0 0 16,0 0 0-16,0 0 0 0,0 0 0 0,0 0 0 16,0 0 0-16,-11-2 0 0,-1-3 0 0,-2 0 0 15,-1-3 0-15,-2 1 0 0,1 0 240 0,-2 0-48 0,0-4-16 0,0 3 0 16,-1-1-176-16,3 0 160 0,-2 0-160 0,4 2 160 15,-3 0-160-15,2 3 0 0,1-3 0 0,-1 3 0 16,2-2 0-16,-1 2 0 0,2 0 0 0,-2 1 0 16,0 0 0-16,3 2 0 0,-3 1 0 0,3 0 0 31,0 0-464-31,11 0-176 0,-10 4-48 0,10-4-12464 0,0 0-2496 0</inkml:trace>
  <inkml:trace contextRef="#ctx0" brushRef="#br0" timeOffset="145526.7">4447 11197 1311 0,'0'0'128'15,"0"0"-128"-15,0 0 0 0,11 7 0 0,-4 0 3648 0,0 1 704 16,4-1 128-16,-4 0 48 0,0-2-3680 0,1 0-720 15,3-1-128-15,2 3 0 0,-6-3 0 0,1 1 144 16,2-1 0-16,-2-1 0 16,2-1 544-16,-3 1 96 0,0-1 32 0,1 0 0 0,-1-2 160 0,-1 0 48 15,2 0 0-15,-8 0 0 0,0 0-192 16,0 0-16-16,0 0-16 0,0 0 0 0,0 0 192 0,0 0 32 16,0 0 16-16,0 0 0 0,0 0 112 0,-4-11 32 15,1 1 0-15,1-1 0 0,0-1 96 0,-3 1 0 16,3-1 16-16,2 3 0 0,-3 0-272 0,3 2-64 15,0 7-16-15,3-11 0 0,-3 4-272 0,0 7-48 16,3-9-16-16,1 4 0 0,-4 5-224 0,4-7-32 16,-4 7-16-16,7-4 0 0,-7 4-336 0,7-4 0 0,0 3-160 0,2 1 160 15,-9 0 0-15,0 0 0 0,9 1 128 0,-9-1-128 16,0 0 0-16,0 0-160 0,0 0 0 0,0 0 0 16,0 0-64-16,0 0-16 0,0 0 0 0,0 0 0 15,-7-7 240-15,7 7 0 0,-7-7 0 0,7 7 0 16,-8-10 0-16,8 10 0 0,-13-4 0 0,2-1 0 15,0 0 0-15,0 1 0 0,1 0 0 0,10 4 0 16,-11-4 0-16,11 4 0 0,-14-3 0 0,3 0 0 16,4 2 0-16,7 1 0 0,-11 0 0 0,11 0 0 15,0 0 0-15,-11 4 0 0,11-4 0 0,-10 1 0 16,10-1 0-16,-10 6 0 0,10-6 0 0,0 0 0 16,0 0 0-16,-8 4 0 0,8-4 128 0,0 0-128 15,-10 4 192-15,10-4 0 0,0 0-16 0,0 0 0 16,0 0-176-16,-4 12 128 0,4-12-128 0,0 12 128 0,-3-1-128 15,6-1 0-15,0 1-160 0,-2 0 160 0,2-2-160 0,-3 3 160 16,3-1-160-16,1 3 160 0,-3 2-160 0,2 0 160 16,0 2-160-16,1 1 160 0,-4-1-144 0,0-2 144 15,0 3-128-15,0-4 128 0,0 2 0 0,-4 1 0 16,0-3 0-16,1 2 0 0,-4-3-160 0,3 0-48 16,-2-3-16-16,2 3 0 0,-3-3-32 0,3 0 0 15,-3-1 0-15,3-3 0 0,4-7 256 0,-3 12-192 16,0 1 192-16,2-5-192 0,1-8 192 0,-6 13 0 15,5-2 0-15,1-11 0 0,-6 11 0 0,1-4 0 16,5-7-160-16,0 0 160 16,0 0-576-16,0 0-32 0,0 0-16 0,0 0 0 15,0 0-144-15,0 0-48 0,0 0 0 0,0 0 0 0,0 0 368 0,0 0 64 0,0 0 0 0,12 1 16 16,-12-1 496-16,13 0 80 0,-13 0 32 0,11 0 0 16,-11 0 128-16,11 0 16 0,-11 0 16 0,11-1 0 15,-1-2-256-15,-10 3-144 0,11-4 160 0,-11 4-160 16,7-7 0-16,0 0 0 0,-3-1-128 0,2-1 128 15,-2 1-192-15,0-3 64 0,-1-3 128 0,-2 0-208 16,2-1-80-16,-3-3-16 0,3-3 0 0,-3 0 0 16,4-3 80-16,-4-1 16 0,0-2 0 0,0 1 0 15,-3 0 480-15,3 0 112 0,0 1 0 0,-1 2 16 16,1 2 304-16,0 3 64 0,0 2 16 0,0 5 0 16,0-1-336-16,0 12-64 0,-3-9 0 0,3 9-16 15,3-10-160-15,-3 10-16 0,0 0-16 0,0 0 0 16,0 0-48-16,0 0 0 0,0 0 0 0,0 0 0 0,0 0-128 15,0 0 0-15,0 0 0 0,0 0 0 0,0 0 0 0,0 0 0 16,0 0 0-16,0 0 0 0,0 0 0 16,0 0 192-16,0 0-192 0,-6 14 192 0,6-14-192 0,-4 14 0 15,1-2-192-15,2 0 192 0,1-1-160 0,-3 3 160 16,2 1 0-16,-1 4-144 0,2 3 144 0,0 4-192 16,0 4 192-16,-1-2-192 0,-3 4-144 0,1 0-48 15,0 1 0-15,2 2 0 16,1-6-336-16,-3 2-80 0,-1-5-16 0,4 1 0 15,0-2 48-15,-3-3 0 0,3-4 0 0,-4 0 0 16,0 3 32-16,1-3 16 0,-1 1 0 0,1-3 0 0,0-2 432 0,-1 0 96 16,0 2 0-16,4-3 16 0,0-13 176 0,0 10 0 15,0-10 0-15,0 0 128 0,0 0 192 0,0 0 64 16,0 0 0-16,0 0 0 0,0 0 144 0,4-14 48 0,-1-5 0 16,-3-4 0-16,-3-2-576 0,-1 0 0 0,-3 2 0 0,1 0 0 15,1-5-288-15,-1 3 32 0,-1 0 16 0,0 3 0 16,0 1-16-16,2-1-16 0,-2 2 0 0,0 1 0 15,4-2 272-15,-1 0 0 0,-2 3 176 0,2 0-176 16,2 0 0-16,0 4 0 0,2-3 0 0,-3 4 0 16,-1 4 0-16,1-3 0 0,2 3 0 0,1 9-192 15,0-10-128-15,0 10-32 0,0 0 0 0,0 0 0 16,0 0 144-16,0 0 16 0,0 0 16 0,0 0 0 16,7 12-80-16,-3 2 0 0,3 6-16 0,-3 4 0 15,3 3-272 1,-3 4-48-16,3 3-16 0,-1 2-12704 0</inkml:trace>
  <inkml:trace contextRef="#ctx0" brushRef="#br0" timeOffset="148187.53">4359 6438 1311 0,'0'0'128'0,"0"0"-128"0,0 0 0 0,0 0 0 16,0 0 3712-16,0 0 704 0,0 0 160 0,0 0 32 16,0 0-3568-16,0 0-704 0,0 0-144 0,0 0-16 15,0 0-176-15,0 0 0 0,0 0 0 0,-7-7 0 16,7 7 256-16,0 0 0 0,-4-10 16 0,4 10 0 0,0 0 96 0,-7-9 16 16,2 3 0-16,5 6 0 0,-9-10-576 0,0 3-96 15,9 7-32-15,-7-7 0 0,7 7 624 0,-9-6 112 16,2-1 32-16,7 7 0 0,-9-9 1536 0,6 2 320 15,3 7 64-15,0 0 16 0,0 0-464 0,0 0-80 16,0 0-32-16,0 0 0 0,0 0-976 0,0 0-208 16,0 0-48-16,0 0 0 0,0 13-448 0,0-13-128 15,2 14 0-15,1-2 0 0,-3-12 0 0,4 14 0 16,-1-5-128-16,-3-9 128 0,2 11-160 0,-2-11 160 16,0 0-192-16,0 0 192 0,0 0 0 0,0 0 0 15,0 0 128-15,0 0-128 0,0 0 0 0,0 0 0 16,0 0 0-16,0 0-160 0,0 0 160 0,0 0 0 15,0 0 0-15,0 0 128 0,0 0-128 0,0 0 0 0,0 0 0 0,0 0 0 16,0 0 0-16,0 0 0 0,0 0 0 0,0 0-128 16,0 0 128-16,0 0 0 0,0 0 160 0,0 0-160 15,0 0 0-15,0 0 0 0,0 0 0 0,0 0 0 16,0 0 0-16,0 0 0 0,0 0 0 0,-7-7 0 16,7 7 0-16,-7-7 0 0,1-2 0 0,6 9 0 15,-5-13 0-15,3 3 0 0,-3-1 0 0,5 0 0 16,0 11 0-16,0-10 0 0,0 10 0 0,2-7 0 15,3 0 0-15,0 3 0 0,-5 4 0 0,0 0-160 16,6 0 160-16,1 4 0 0,-7-4 0 0,7 10 0 16,0 3 0-16,0 1 0 0,-2 0 0 0,-1 2 0 15,0 0-192-15,-1 0 32 0,-1 3 16 0,0-4 0 16,-2 2 144-16,-2-4 0 0,2 1 0 0,-5-1 0 0,1 0 0 0,4-13 0 16,-7 11 0-16,7-11 0 0,0 0 192 0,-7 11 64 15,7-11 0-15,-9 7 16 0,9-7 48 0,0 0 16 16,0 0 0-16,0 0 0 0,-11-4 64 0,11 4 16 15,-7-7 0-15,5-3 0 0,-1 0-80 0,3 2-16 16,3-2 0-16,-1 2 0 0,2-6 32 0,-2 3 0 16,1-1 0-16,-1 0 0 0,3 1-352 0,2 0 0 15,-3-3 0-15,1 2 0 0,1-1-144 0,0 1 144 16,0-2-160-16,-1 5 160 0,2 0-272 0,-7 9 32 16,7-11 16-16,1 4 0 0,-1 4 224 0,0 1 0 15,-7 2-160-15,10 2 160 0,1 3-144 0,-1 2 144 0,1 2-192 16,0 5 192-16,0-3 0 0,0 3 0 15,-1-2 0-15,-3 1 0 0,-4 1-224 0,1-2 16 0,-1 1 0 0,-3-1 0 16,0-12 208-16,-3 14-176 0,-1-3 176 0,4-11-160 16,-14 8 160-16,0-1 0 0,0-1 0 0,0-4 0 15,0-2 0-15,0-1 0 0,2 0 0 0,-2-2 0 16,0 0 0-16,0 2 0 0,3-5 0 0,-1 5 0 16,-2-4 160-16,1 3 64 0,1-1 16 0,12 3 0 15,-12-1-240-15,12 1 0 0,-11-7 0 0,11 7 0 16,-11-5 0-16,11 5 0 0,-9-5 0 0,9 5 0 15,-7-9 160-15,4 2-16 0,3 7 0 0,0-11 0 16,3 2-16-16,1 2 0 0,3-5 0 0,0 3 0 16,4-2-128-16,-1 2 0 0,1 1 0 0,3-1 0 15,2 2 0-15,-2-1-192 0,4 1 64 0,0 4 128 0,0 3-368 16,-1 5 48-16,1 0 16 0,0 3 0 16,0 4 112-16,-1 0 0 0,-2 4 16 0,-4-3 0 0,-1 1 176 0,-6 5-160 15,-1-1 160-15,0 3-160 0,-6-1 160 0,-1 3-160 16,-3-8 160-16,-7 2-160 0,0-3 160 0,-4 0-208 15,0-2 80-15,0-2 128 0,-3-3 0 0,0-4 0 16,0-3 0-16,0-3 0 0,-1-1 0 0,4-3 240 16,1 0-48-16,4-3 0 0,-3-2 336 0,0 2 64 15,2-4 16-15,0-2 0 0,3 0-112 0,1-2-32 16,2 0 0-16,2-3 0 0,2 0-240 0,4 0-48 16,0 1-16-16,4-1 0 0,2 3-160 0,1 2-224 15,4 0 48-15,-2 2 16 16,2 0-320-16,1 5-64 0,-1 2-16 0,3 5 0 15,2 4 112-15,0 3 0 0,-2 6 16 0,2 0 0 0,0 6 432 0,0-3 0 0,-2 4 0 0,0-2-128 16,-3 0 128-16,-2 2 192 0,0 1-32 0,-2-5-16 16,0-1-144-16,-4 1 0 0,-2-1 0 0,-1-13 0 15,-1 11 0-15,1-11 0 0,-10 10-192 0,-1-5 192 16,0 0 0-16,1-5 0 0,-1-5 0 0,-3 4 0 16,3 0 0-16,-1-5 0 0,5-1 0 0,-2 1 0 15,0 0 256-15,9 6 0 0,-7-10 16 0,0 3 0 16,7 7-144-16,0 0-128 0,0-9 144 0,0 9-144 15,0 0 0-15,0 0 0 0,7-11-176 0,-7 11 176 32,9-7-2976-32,2 2-480 0</inkml:trace>
  <inkml:trace contextRef="#ctx0" brushRef="#br1" timeOffset="159660.69">15321 3434 6959 0,'0'0'304'0,"0"0"80"0,0 0-384 0,0 0 0 0,-9-4 0 0,0-2 0 0,-2 5 1664 0,3-2 256 16,-1 2 48-16,0 1 16 0,0-2-1232 0,9 2-240 15,-7 2-64-15,-4-1 0 0,11-1 480 0,-10 0 96 16,2 3 0-16,-2-3 16 0,1-3 368 0,9 3 64 16,-9-3 0-16,9 3 16 0,-10-4 176 0,2 3 48 15,1-5 0-15,7 6 0 0,-7-7-352 0,0 2-64 16,7 5-16-16,-7-7 0 0,7 7-320 0,-10-7-64 15,2 1 0-15,8 6-16 0,0 0-160 0,0 0-16 16,0 0-16-16,0 0 0 0,0 0-128 0,0 0-32 16,0 0 0-16,0 0 0 0,0 0 32 0,0 0 0 15,0 0 0-15,4 11 0 0,-4-11-176 0,7 13-48 16,0-5 0-16,0 2 0 0,3-2-16 0,-2 1-16 16,-1-1 0-16,0-1 0 0,2 0-176 0,0 1-128 15,1 2 192-15,-3-2-192 0,-1 2 272 0,1 0-48 0,2-2-16 0,-2 3 0 16,2 2-80-16,-2-2 0 0,0 0-128 0,0 3 192 15,0-4 16-15,0 3 0 0,2 0 0 0,-4 1 0 16,1 0-80-16,-3 2-128 0,1 0 176 0,1-2-176 16,-1 4 208-16,1-4-64 0,0 2-16 0,-3 0 0 15,3 0-128-15,-4-2 0 0,2-3 144 0,0 1-144 16,-3 1 128-16,1 0-128 0,2-5 128 0,-3 2-128 16,0-10 0-16,0 14 0 0,-3-2 0 0,3 1-128 15,0-13 128-15,0 11 0 0,0-11 128 0,0 14-128 16,0-6 0-16,0-8 0 0,0 11 0 0,0 2 0 15,0-2 0-15,0-1 0 0,0 2 0 0,0 1 0 16,3-1 0-16,-3 5 128 0,0-3-128 0,0 1 128 16,-3-1-128-16,2 0 0 0,-4 0 0 0,3 0 0 0,2-1 0 0,-3-1 0 15,1-1 128-15,0 0-128 0,2-11 0 0,-5 12 0 16,5-12 0-16,-2 12-128 0,2-12 128 0,0 11 0 16,0-11 0-16,2 14 0 0,3-3 0 0,-3-1 176 15,3 1-48-15,-1 2 0 0,0-1-128 0,-1 2 128 16,-1 0-128-16,3 2 128 0,-3-1-128 0,-2 2 128 15,0-1-128-15,0 3 128 0,-2-1-128 0,-1 0 0 16,-1 0 144-16,0-1-144 0,-2 1 0 0,0-3 0 16,1 2 0-16,-2-6 0 0,0 0 0 0,0-1 0 15,-1-3 0-15,1 1 0 0,-5 2 0 0,5-3 0 16,0 0 0-16,3 0-128 0,-1 4 128 0,3 0 0 16,-1-1 128-16,6 2-128 0,-1 2 160 0,0 3-32 0,5 1-128 0,-2 3 192 15,2 1-64-15,0 3 0 0,2 3-128 0,2 2 192 16,-2 0-192-16,1 1 0 0,-1 0 128 0,3 1-128 15,-1-3 0-15,-2-1 0 0,3-3 128 0,-4-4-128 16,-1-3 0-16,-2-3 176 0,1-2-176 0,-6-13 160 16,0 0-160-16,0 0 0 0,0 0 0 0,0 0 0 15,0 0-176-15,0 0 48 0,0 0 0 0,0 0 0 16,0 0 128-16,0 0-160 0,0 0 160 0,-8-6-160 16,8 6 160-16,-11-1-128 0,11 1 128 0,0 0-128 15,0 0 128-15,-13 7 0 0,5 0 128 0,-2 4-128 16,2 3 0-16,1-2 128 0,0 2-128 0,0 3 0 15,-3 1 0-15,1-2 0 0,3 0 0 0,-1-2 128 16,2 2-128-16,-2-3 176 0,0 1-176 0,3 0 192 16,-3-3-192-16,2 3 0 0,3 0 0 0,-2 0 0 15,4-1 0-15,0 1 0 0,1 0 0 0,2 2 0 0,1-2 0 16,-4 4 0-16,0 1 144 0,3-4-16 0,1 2-128 0,-1-2 0 16,-3-1 0-16,0-3 0 0,0-11 0 0,-5 10 0 15,0 0 0-15,5-10 128 0,-7 8-128 0,7-8 0 16,-8 10 0-16,1-2-128 0,-3-1 128 0,10-7-160 15,-11 10 160-15,1-3-160 0,10-7 160 0,-6 12 0 16,4 1 128-16,-1 1-128 0,1 0 0 0,0 1 0 16,2 2 0-16,2 2 0 0,3 2 0 0,-1 0 144 15,0-1-144-15,2-1 160 0,-2-1-32 0,-2-2 0 16,0 0 0-16,1-2 0 0,-3-3-128 0,-3-1 0 16,1 1-192-16,-3 0 192 0,1-2-144 0,0 3 144 15,1-1 0-15,-4 3 0 0,0-2-176 0,3 3 176 16,0 2-160-16,-2-1 160 0,2 2 0 0,1 5 0 0,2-2 0 0,-2 1 0 15,3 2 0-15,-4-2 0 0,1 2 128 0,1-1-128 16,0 1 0-16,-2-2 0 0,-2-1 0 0,2 0 0 16,0 0 0-16,1-3 0 0,-1-2 0 0,-2-3 0 15,2 0 0-15,0 0 0 0,0-2 0 0,-2 1 0 16,2-1 0-16,-3-1 0 0,3 1 0 0,0 3 0 16,1-3 0-16,0 3 0 0,2 0 0 0,1 2 0 15,0 0 0-15,0 2 0 0,0 2 0 0,0-1 0 16,0 4 128-16,0-2-128 0,0 1 0 0,0 2 0 15,0-5 0-15,-3 2 0 0,3 0 0 0,-3 1 0 16,2-1 0-16,1 0 0 0,-3 0 0 0,3 0 0 16,0 1 0-16,0-1 0 0,0-1 0 0,0-1 0 15,0-1 0-15,0 2 0 0,0-1 0 0,3-1 0 0,-3 3 0 16,1 0 0-16,2 2 0 0,0-3 0 0,-2-1 0 0,2 1 0 16,0 0 0-16,-3-1 0 0,1 0 0 0,-1-1 0 15,0 0 0-15,0 0 0 0,0-4 0 0,0 4 0 16,0-3 0-16,0 5 0 0,0-5 0 0,0 3 0 15,0 0 0-15,0-1 0 0,0 0 0 0,-1 0 0 16,-2-1 0-16,3 0 0 0,-3-2 0 0,2 0 0 16,1-1 0-16,0 1 0 0,0-2 0 0,0 0 0 15,-3-1 0-15,3 0 0 0,0 1 0 0,0 1 0 16,0-1 0-16,0 2 0 0,0-3 0 0,0 3 0 16,0-3 0-16,0 3 0 0,0 0 0 0,0 0 0 15,0 0 0-15,0-2 0 0,0 2 0 0,0 0 0 0,0 3 0 0,0-3 0 16,0 1 0-16,0 2 0 0,0 1 0 0,0 0 0 15,0-3 0-15,0 3 0 0,0 2 0 0,3-1 0 16,-3 2 0-16,1 0 0 0,2 0 0 0,-3 0 0 16,3-1 0-16,-3-2 0 0,4-2 0 0,-3 1 160 15,2 1-160-15,0-4 0 0,-3 1 0 0,1 1 0 16,2-2 0-16,-3 0 0 0,3 0 0 0,1 0 0 16,-4 1 0-16,3 2 0 0,-3-2 0 0,1 3-176 15,-1 2 176-15,0-2 0 0,0 1 0 0,0 2 0 16,0 0 0-16,0 0 0 0,-1 0 0 0,1-2 128 15,0 5-128-15,0-2 0 0,0 2 0 0,0 1 0 16,-3-4 0-16,0 4 0 0,2-4 0 0,1 1-128 16,-3 1 128-16,3-4 0 0,0 1 0 0,-3-2 128 15,2-2-128-15,-3 3 0 0,2-4 0 0,1 2 0 16,1-1 0-16,-4 3 0 0,1-4 0 0,3 6 0 0,-3-3 0 0,2 3 0 16,1 0 0-16,0-2 0 0,0 5 0 0,-3-2-128 15,3 2 128-15,0 1 0 0,0 3 0 0,0 1 0 16,0-2 0-16,0 3 128 0,3-2-128 0,-3 1 0 15,0-1 0-15,0-3-128 0,0-2 128 0,0 0 0 16,0 2 0-16,0-2 0 0,0 0 0 0,0 1 0 16,0 1 0-16,-3 2 128 0,3-2-128 0,-3 1 0 15,3 1 0-15,-1-1 0 0,1-1 0 0,-3 3 0 16,0 0 0-16,2-1 0 0,-2 0 0 0,0 1 0 16,2 0 0-16,-3 1 0 0,1 1 0 0,0-1 0 15,2-3 0-15,-5 0 0 0,2-4 0 0,0 6 0 16,1 0 0-16,0 1 0 0,-1-1 0 0,0 1 0 0,1-1 0 0,-1 1 0 15,0-4 0-15,1 0 0 0,-1 3-128 0,1-3 128 16,2 3 0-16,-2-3 0 0,0-4 0 0,2 3 0 16,-2 2 0-16,3-1 0 0,-4 0 0 0,4 2 0 15,0-1 0-15,-3 1 0 0,3 1 0 0,-4 0 128 16,4 1-128-16,-3 3 0 0,-1 0 0 0,0 4-128 16,1-1 128-16,0 0 0 0,-1 1 0 0,0-2 128 15,1-1-128-15,-1-2 0 0,-2-1-128 0,2 0 128 16,1 0 0-16,2 1 0 0,-3 0 0 0,1-3 0 15,3 2 0-15,0 1 0 0,-3 2 0 0,3 5 128 16,0-3-128-16,0 2 0 0,0 1 0 0,0 1-128 16,0 0 128-16,0-1 0 0,0-1 0 0,0 0 0 15,3 2 0-15,-3-3 0 0,3 2 0 0,-3 1 128 0,1 4-128 16,2 0 0-16,-2 0 0 0,-1 0 0 0,0 1 0 0,0-3 0 16,0-2 0-16,0 0 0 0,0-4 0 0,-1 3 0 15,1 0 0-15,-4-2 0 0,4-1 0 0,-3-3 0 16,3 1 0-16,-3 2 0 0,2 1 0 0,-2 0 0 15,3 2 0-15,0-2 0 0,-4 1 0 0,1-1 0 16,0-1 0-16,2-1-128 0,-2 1 128 0,1 2 0 16,2-1 0-16,0-1 0 0,0-3 0 0,0 0 128 15,-2 4-128-15,2-3 176 0,0 2-176 0,2 2 0 16,-4 0 0-16,2 2 0 0,0-5 0 0,0 0 0 16,0 0 0-16,0-3 0 0,0-2 0 0,-3-1 0 15,1 0 0-15,0-2 0 0,-3 1 0 0,3-2 0 0,-1 0 0 16,-1-3 0-16,0 2 0 0,-1 1 0 15,3 1 0-15,-3 2 0 0,0 4 0 0,1-3-176 0,-1 2 176 0,3 1-128 16,-1-3 128-16,1 4 0 0,0-1 0 0,2 0 0 16,0 0 0-16,0-3 144 0,0 2-144 0,0-2 0 15,0-1 0-15,2-3 0 0,-2 0 0 0,2-4 0 16,-1 1 0-16,1-1 0 0,0 0 0 0,-2-6 0 16,2 2 0-16,-2-3 0 0,0-1 128 0,0-13-128 15,0 9 0-15,0-9-176 0,0 0 32 0,0 0 0 31,-13 0-944-31,-3-4-176 0,-7-6-32 0,-7 2-21072 0</inkml:trace>
  <inkml:trace contextRef="#ctx0" brushRef="#br1" timeOffset="206743.66">2519 4734 2639 0,'0'0'240'0,"0"0"-240"15,0 0 0-15,0 0 0 0,0 0 2080 0,0 0 368 16,0 0 80-16,0 0 16 0,0 0-1648 0,0 0-320 16,-10 5-64-16,10-5 0 0,-11 4 1632 0,11-4 336 15,0 0 64-15,0 0 16 0,0 0-384 0,0 0-80 16,0 0-16-16,0 0 0 0,0 0-864 0,0 0-160 0,8 12-32 0,5-5-16 16,-1 0-432-16,5 0-96 0,-3-3-16 0,4 3 0 15,-3 0-208-15,2 0-64 0,1-1 0 0,-4 1 0 16,4-2-64-16,-1 2-128 0,1-2 176 0,-4 2-176 15,-1-6 208-15,-1 2-64 0,1 0-16 0,-4-3 0 16,1 0 48-16,-10 0 0 0,9-3 0 0,-9 3 0 16,9-3 528-16,0 2 128 0,-9 1 0 0,9-5 16 15,1 3-80-15,-10 2 0 0,9-5-16 0,-9 5 0 16,0 0-496-16,0 0-80 0,0 0-32 0,0 0 0 16,0 0-144-16,0 0 0 0,-12 0 0 0,-2-2 0 15,1-3 0-15,-6 3 0 0,-2-1 0 0,-1 1 0 0,1-4 0 16,-1 3 0-16,1 1 0 0,0 2 0 0,-1-5 0 0,2 3 0 15,1 2 0-15,-1-2 0 0,2 2 0 16,-1 0 0-16,-1 0 0 0,1 0 0 0,0 2 160 0,3 0 0 16,0 1 0-16,0-1 0 0,2 0 16 0,3 2 0 15,11-4 0-15,-12 7 0 0,12-7-176 0,-9 12 0 16,2-3 0-16,7-9 0 0,0 0 0 0,0 0-144 16,0 0 144-16,-4 14-208 0,4-14 208 0,0 14 0 15,0-14 0-15,4 9 0 0,-4-9 0 0,9 7 0 16,3-1 0-16,-3 0 0 0,3-5 0 0,1 2 208 15,1-3-32-15,5 0-16 0,-1 0-160 0,0-3 0 16,3 2 0-16,0 1 0 0,1-3 0 0,0 0 0 0,-1 2 0 16,0 1 0-16,0 0 0 0,-3 0 0 0,-3-3 0 0,2 3 0 15,-3-2 0-15,-3 1 0 0,3 0 0 0,-5 1-176 16,-9 0 176-16,9-5-192 0,-9 5 192 0,0 0-192 16,7-2 192-16,-7 2 224 0,0 0-48 0,0 0-16 15,0 0-160-15,0 0 128 0,2-7-128 0,-2 7 128 16,0 0-128-16,0 0 0 0,0 0 0 0,0 0 0 15,-2-7 0-15,2 7 0 0,0 0 0 0,0 0 0 16,0 0 160-16,0 0-160 0,0 0 192 0,0 0-192 16,0 0 176-16,0 0-176 0,0 0 160 0,-11-3-160 15,11 3 0-15,-12 3 0 0,12-3-128 0,-13 0 128 16,3 0 0-16,10 0 0 0,-15 0 160 0,2 0-32 16,2 0-128-16,-3 0 0 0,3 0 0 0,0 0 0 15,0 0 0-15,1 0 0 0,-4-5 128 0,3 3-128 16,11 2 0-16,-14-3 0 0,3-1 0 0,-3 2-192 15,3 1 192-15,11 1 0 0,0 0 0 0,-11-1 0 16,11 1 0-16,-10-3 128 0,10 3-128 0,0 0 176 0,0 0-176 0,0 0 0 16,0 0 0-16,0 0-176 0,0 0 176 0,0 0 0 15,0 0 0-15,7-7 0 0,3 5 0 0,1-3-208 16,3 1 80-16,0-1 128 0,1 3-176 0,-1-1 176 16,4 2-128-16,0-2 128 0,3 6-288 0,0-3 32 15,1 1 0-15,3 2 0 16,3-1-208-16,0-2-48 0,4 0 0 0,-3 0 0 0,-1 2 320 0,-1 1 48 15,-2-1 16-15,-4 0 0 0,0 3 128 0,-7 0 0 16,0-3 0-16,-7 3 0 0,-7-5 0 0,0 0 0 16,0 0 0-16,0 0 0 0,-10 4 144 0,-8 1 64 15,-3-1 16-15,-13 1 0 0,-5-5-224 0,-7-3 128 0,0 1-128 0,-4-3 0 32,4-1-2576-32,-3-1-624 0</inkml:trace>
  <inkml:trace contextRef="#ctx0" brushRef="#br1" timeOffset="-198019.29">6062 11147 1311 0,'0'0'128'0,"0"0"-128"0,0 0 0 0,0 0 0 16,0 0 4784-16,0 0 928 0,0 0 192 0,0 0 48 15,0 0-3648-15,0 0-736 0,0 0-144 0,0 0-16 16,0 0 0-16,0 0 0 0,0 0 0 0,0 0 0 16,0 0 160-16,0 0 32 0,10 0 16 0,1 1 0 15,-2 2-368-15,-9-3-80 0,0 0-16 0,9 7 0 16,-9-7-480-16,0 0-96 0,7 4-32 0,-7-4 0 16,0 0-544-16,0 0 0 0,0 0 0 0,0 0 0 15,0 0 0-15,0 0 0 0,0 0 0 0,0 0 0 16,-11 0 0-16,11 0 0 0,0 0 0 0,-10 0 0 15,10 0 128-15,0 0-128 0,0 0 0 0,0 0 0 16,0 0 320-16,0 0 0 0,0 0 0 0,0 0 0 16,0 0 32-16,0 14 16 0,3-3 0 0,-3-11 0 15,4 12-240-15,-1-1-128 0,-1-2 128 0,-2-9-128 16,2 14 0-16,-2-14 0 0,3 12-160 0,-3-1 160 0,-3 0 0 0,3-11 0 16,-2 12 0-16,-3 0 0 0,3-1-128 0,-3 0 128 15,1 0-192-15,-1 2 192 0,-1 0-256 0,0-1 64 16,2 2 16-16,-3-3 0 0,7-11 176 0,-11 11-160 15,4 0 160-15,0 0-160 0,-3-1 160 0,10-10 0 16,-8 11 0-16,-2 0 0 0,10-11 0 0,-8 14 0 16,8-14 160-16,-6 17-160 0,1-3 288 0,2 1-32 15,-1 2-16-15,4-3 0 0,0-3-240 0,0 3 0 16,1-3 0-16,2 3 0 0,-3-14 128 0,0 11-128 16,0 3 0-16,0-14 144 0,4 11-16 0,-4-11 0 15,3 10 0-15,-3-10 0 0,4 8 64 0,-4-8 16 0,0 0 0 0,0 0 0 16,0 0 16-16,0 0 0 0,0 0 0 0,0 0 0 15,0 0-32-15,7-4 0 0,0-3 0 0,-7 7 0 16,4-11-192-16,0 4 0 0,2-3 128 0,-6 10-128 16,4-8 0-16,-4 8 0 0,4-13 0 0,2 5 0 15,-2 1 128-15,-4 7-128 0,4-11 176 0,-4 11-176 16,6-13 0-16,-2 2 0 0,-2 3 0 0,0-6 0 16,-2 0 0-16,0-1 0 0,0-3 0 0,0-2 0 15,0-1 0-15,0-1 0 0,-2 0 0 0,0-2 0 16,-1 2-192-16,2-6 192 0,0 3-208 0,-1-3 80 15,-2 1 128-15,1 2 0 0,0 4 0 0,2 0 0 16,1-1 0-16,0 3 0 0,0 0 0 0,0 4 0 16,0 1 0-16,0 0 0 0,0 3 128 0,0 0-128 15,0 11 0-15,0 0 144 0,0-10-144 0,0 10 0 16,0 0 0-16,0 0 0 0,0 0 0 0,0 0 0 0,0 0 0 0,0 0 0 16,0 0 0-16,0 0 0 0,8 11 0 0,-3 2 0 15,-3-1 0-15,1 1 0 0,1-1-176 0,-4 2 176 16,3 0-192-16,-3 3 192 0,0 1 0 0,0 0 0 15,0 3 0-15,0 1 0 0,0 1 0 0,0 0 0 16,0 3-128-16,0-1 128 0,0-3 0 0,0 3 0 16,0-1 0-16,0 1 0 0,0 0 0 0,0 0 0 15,-3-1 0-15,3 1 0 0,0-3 0 0,0 2-128 16,0-2 128-16,0 0-160 0,3 2 160 0,-3-3 0 16,0-3 0-16,0 0 0 0,1-2 0 0,2 0 0 15,-3 2 128-15,0-2-128 0,3-2 0 0,-3-2 0 0,-3-1 0 0,3-11 0 16,0 12 0-16,0-12 0 0,0 0 0 0,0 0 128 15,0 0 80-15,0 0 32 0,0 0 0 0,0 0 0 16,0 0-112-16,4-14-128 0,2 0 176 0,-2 0-176 16,-1-2 0-16,1-2 0 0,0-3 0 0,-1 3 0 15,1-4 0-15,-1 1 0 0,1-7 0 0,-4 3 0 16,3-3 0-16,-3 3 0 0,4-3-160 0,-2 2 160 16,-1 1-160-16,0-2 160 0,-1 2-208 0,0 0 80 15,0 0 128-15,0 3-160 0,3 1 160 0,-6 3-160 16,1-1-16-16,0 6 0 0,-2-1 0 0,1 2 0 15,-1 3-176-15,4 9-32 0,0 0-16 0,0 0 0 16,0 0 48-16,0 0 16 0,0 0 0 0,-7 9 0 16,4 5-176-1,-4 2-48-15,3 0 0 0,0 3 0 0,1-1-112 0,-1 0-32 0,1 0 0 0,-4-1-18400 16</inkml:trace>
  <inkml:trace contextRef="#ctx0" brushRef="#br1" timeOffset="-196891.64">6142 4930 20095 0,'0'0'896'0,"0"0"176"0,0 0-864 0,0 0-208 0,0 0 0 0,0 0 0 16,9-2 1088-16,-9 2 160 0,0 0 32 0,0 0 16 31,0 0-2528-31,0 0-512 0,0 0-112 0,0 0 0 0</inkml:trace>
  <inkml:trace contextRef="#ctx0" brushRef="#br1" timeOffset="-195936.37">6115 4884 18719 0,'0'0'832'0,"0"0"160"0,0 0-800 0,0 0-192 0,0 0 0 0,0 0 0 0,0 0 1872 0,0 0 336 16,0 0 64-16,0 0 16 0,0 0-1280 0,0 0-256 16,7 7-48-16,-7-7-16 0,4 8-400 0,-4-8-80 15,0 0-16-15,0 0 0 0,0 0-192 0,0 0 0 16,0 0 0-16,0 0 0 0,0 0 384 0,0 0 16 16,0 0 16-16,0 0 0 0,10 10 512 0,-3-6 96 15,4 0 32-15,0-1 0 0,-1 0-288 0,3 1-48 16,1-3-16-16,0 2 0 0,2 0-384 0,-4 0-96 15,1-2-16-15,-1 2 0 0,-1-2-208 0,-1 0 0 0,1 1 0 16,-4-2 0-16,1 0 0 0,-8 0 0 0,0 0 0 0,0 0 0 16,7-3 0-16,-7 3 0 0,0 0 0 0,0 0 0 15,3-5 384-15,-3 5 64 0,0 0 32 0,0-9 0 16,0 9-16-16,-4-8 0 0,4 8 0 0,-3-9 0 16,3 9-272-16,0 0-48 0,-3-7-16 0,3 7 0 15,0 0-128-15,0 0 0 0,0 0 0 0,0 0 0 16,-11-5 0-16,11 5-192 0,0 0 32 0,-11-4 16 15,-3 0 144-15,3 1 0 0,-3-1 0 0,3-1 0 16,-3 3 0-16,2-1 128 0,0-1-128 0,1 4 176 16,0-6 80-16,-1 5 0 0,-2-4 16 0,3 3 0 15,11 2-96-15,-14-5-32 0,14 5 0 0,-11-2 0 16,11 2 96-16,0 0 16 0,0 0 0 0,0 0 0 16,0 0-64-16,0 0 0 0,0 0 0 0,0 0 0 15,0 0 176-15,0 0 16 0,0 0 16 0,0 0 0 0,0 0-400 16,0 0 0-16,14-4 0 0,-7-1 0 0,4 3 0 15,-11 2 0-15,0 0 0 0,9-3 0 0,-9 3 0 0,9 0-176 16,-9 0 16-16,12 3 0 0,-3-1 160 0,-2 5 0 16,0 4 128-16,2 1-128 0,2-1 0 0,-1 3-192 15,-3 0 32-15,-3 1 0 0,-2-1 160 0,-2 0-128 16,0 0 128-16,-2 0-128 0,-1-2 128 0,3-12 0 16,-4 10 0-16,4-10 0 0,-7 10 0 0,7-10 224 15,0 0-48-15,0 0-16 0,-11 0 16 0,-1-3 0 16,3-1 0-16,2-7 0 0,0-2 80 0,3 1 0 15,1-2 16-15,1 0 0 0,2 0-112 0,0-4-32 16,5 0 0-16,-3 4 0 0,0-3-128 0,3 3 128 0,-1 1-128 0,1 4 128 16,2-3-128-16,-7 12 0 0,9-6 144 0,-9 6-144 15,9 0 0-15,3 1-192 0,4 2 32 0,-5 6 0 16,-1 5 0-16,-3 0 0 0,-3 2 0 0,0 5 0 16,1-2 160-16,0 1 0 0,-5-5 0 0,1 2 0 15,0-2 0-15,-1 2 0 0,2-6 0 0,-2-11 0 16,-2 14 0-16,2-14 0 0,-2 12 0 0,2-12 0 15,0 0 0-15,-7 13 0 0,7-13 0 0,0 0 0 16,-7 7 0-16,7-7 192 0,0 0-32 0,0 0-16 16,0 0-16-16,0 0 0 0,-11-7 0 0,4 0 0 15,7 7 48-15,-7-11 0 0,2-3 0 0,0 1 0 16,1 1-176-16,0-2 0 0,1 0 0 0,0 0 0 16,2-1 0-16,1-2 0 0,0-1 0 0,0 1 128 15,0 4-128-15,-3 0 0 0,6-1 0 0,-3 2 0 0,1 1-176 16,-1 11 176-16,0 0-128 0,0 0 128 0,10-7-208 0,-10 7 32 15,9-2 16-15,4 6 0 0,1 5-16 0,0 3 0 16,0 4 0-16,-3 4 0 0,2 4 176 0,-1 1-208 16,-1-3 80-16,2 3 128 0,-5-1-128 0,2 1 128 15,-3-4 0-15,-3-2 0 0,-1-2 0 0,-3-3 0 16,-3-3 160-16,3-11-160 0,-8 8 0 0,1-1 0 16,-3-1 0-16,10-6 0 0,-14 0 240 0,3 0 32 15,11 0 16-15,-11-10 0 0,1-1-128 0,2 0-32 16,2-6 0-16,2-1 0 0,0-3-320 0,-2 0-64 15,5 2 0-15,1-2-16 16,-3-3-1184-16,1 2-224 0,0 0-48 0</inkml:trace>
  <inkml:trace contextRef="#ctx0" brushRef="#br2" timeOffset="-185486.52">17590 4527 14335 0,'0'0'640'0,"0"0"128"0,0 0-624 0,-12-3-144 0,12 3 0 0,-11-3 0 16,1 0 656-16,10 3 112 0,-8-1 0 0,8 1 16 16,-7-4-624-16,7 4-160 0,0 0 0 0,0 0 0 15,0 0 0-15,0 0 128 0,0 0-128 0,-14 4 128 16,3-1 1232-16,-3 2 240 0,4 1 64 0,2 1 0 0,-3-6 512 0,1 5 128 16,-1-2 0-16,4 0 16 0,7-4-736 0,-11 3-160 15,1-6-16-15,2 0-16 0,1-1-912 0,0 0-176 16,1-4-48-16,2-2 0 0,1-1-256 0,2-2 0 15,-3-2 0-15,1 0 0 0,0-2 0 0,2 2 0 16,-2 1 0-16,-1 1 0 0,4 1 0 0,-5 2 0 16,5 10 0-16,-5-10 0 0,1 2 0 0,4 8 0 15,-7-7 0-15,0 0 0 0,0-3 0 0,3 2 0 16,-1 1 0-16,3-5 0 0,-3 3 0 0,5 9 0 16,-2-11 0-16,2 1 0 0,0 1 0 0,0 9 0 15,-3-13 0-15,3 1 0 0,0 12 0 0,3-12 0 16,-3 3 0-16,0 9 0 0,0-13 0 0,0 13 0 0,2-12 0 0,-2 12 0 15,0 0 0-15,2-9 0 0,-2 9 0 0,0 0 0 16,0 0 752-16,0 0 32 0,0 0 16 0,0 0 0 16,0 0 80-16,0 0 16 0,0 0 0 0,10 4 0 15,1 3-256-15,-11-7-64 0,4 10 0 0,2 1 0 16,-1 0-144-16,1 1-48 0,-2 0 0 0,3-3 0 16,-3 2-192-16,2-2-32 0,-1 1-16 0,1-1 0 15,-2 2 48-15,-1 1 16 0,1-1 0 0,-1-4 0 16,-3-7 96-16,4 11 16 0,-4-11 0 0,3 14 0 15,-2-3-48-15,2 0 0 0,-2 2 0 0,2-2 0 16,0 3-80-16,1-2-32 0,3 4 0 0,-3 0 0 16,3 4-32-16,-1-2 0 0,2 0 0 0,-4 0 0 15,2 3 0-15,1-3-128 0,-2 3 192 0,1 0-64 16,-5 1-128-16,-1 2 0 0,-1 0 0 0,-2 2 0 0,0 1 0 0,2 1 0 16,-3-3 0-16,1 4 0 0,-4 2 0 0,3 1 160 15,-2-3-16-15,1 3 0 0,-5 3-144 0,3-2 160 16,0 2-160-16,0 0 160 0,3-2-160 0,-3 2 0 15,3 0 0-15,1-3 0 0,-1 2 0 0,1-4 0 16,0 0 0-16,2-1 0 0,1-1 0 0,0 0 0 16,1-2 0-16,2-1 0 0,0-1 0 0,-2-2 160 15,2 2-32-15,0-3-128 0,-2 1 224 0,2 3-64 16,0-1-16-16,-2 1 0 0,2-1 16 0,-2-1 0 16,-1 1 0-16,0 1 0 0,2 0-32 0,-1 2 0 15,-1-2 0-15,-1 1 0 0,-1 1-128 0,1 1 0 16,-2-3 144-16,2 0-144 0,-2-3 0 0,-1 2 144 0,4-2-144 0,-3 2 0 15,-1 1 144-15,1-3-144 0,-1 0 0 0,4-1 144 16,0 0-144-16,0 0 0 0,0-4 0 0,0 0 0 16,4-2 0-16,-1 0 0 0,1-1 0 0,-1 0 0 15,1 0 0-15,3 1 0 0,-3 2 0 0,6 5 0 16,-2 3 0-16,2 3 128 0,1 2-128 0,-4 4 128 16,3 0-128-16,-6 4 0 0,3-1 0 0,-6 4 0 15,2 2 0-15,0 0 0 0,-3 0 0 0,-3-1 0 16,3-2 0-16,-4 2 0 0,0-3 0 0,1-1 0 15,-1 0 0-15,-2-6 0 0,5-3 0 0,-2-1 0 16,0-6 0-16,2 2 0 0,1-5 0 0,-3 1 0 16,6-5 0-16,-3-1 0 0,4 0 0 0,0 0 0 15,3 1 0-15,3 2 0 0,-2-5 0 0,2 2 0 16,-3-1 144-16,-3-1-144 0,0 1 160 0,-1-2-160 0,-3-1 128 0,0-10-128 16,-4 12 0-16,1 0 0 0,0 0 0 0,-2-3 0 15,-2 0 0-15,0 1 0 0,0-2 0 0,0 2 0 16,0 1-128-16,0 0 128 0,3 3 0 0,-3 0 0 15,4 0 0-15,0 4 0 0,2 2 0 0,-2-1 0 16,-1 0 0-16,1-1 0 0,2 0 0 0,-2 0 0 16,-1 0 0-16,1 0 0 0,0-1 0 0,2 0 0 15,-2 1 0-15,-1-3 0 0,4 2 0 0,-3 1 0 16,6-4 0-16,-3 1 0 0,1 6 0 0,1-3 0 16,3 3 0-16,1 0 0 0,1 4 0 0,1-3 0 15,2 3 0-15,1 3 0 0,-1-3 0 0,1 3 0 16,-3 4 0-16,2-2 0 0,-2 4 0 0,2-1 128 0,1-1-128 15,-1 4 0-15,-2-3 0 0,-1 5 0 0,0-5 0 0,0 2 0 16,3 0 0-16,-3-6 0 0,1 1 0 0,-1 0 0 16,-1-3 0-16,0 1 0 0,-1-3 0 0,-1 3 0 15,1-6 0-15,0 2 0 0,-1-4 0 0,-4 6 0 16,2-4 0-16,-2 2 0 0,0 1 0 0,0 0 0 16,2 0 0-16,-2 0 0 0,3 3 0 0,-1 1 0 15,0-1 0-15,3 3 0 0,0-1 0 0,2 2 0 16,-3 2 0-16,1-1 0 0,2 1 0 0,-5-4 0 15,2 0 0-15,-1-3 0 0,1 0 0 0,-2-2 0 16,-1-1 0-16,1-2 0 0,-2-1 0 0,0 1 0 16,2-2 0-16,-2-1 0 0,-2-2-128 0,0 4 128 15,2-3 0-15,0 1 0 0,0 1 0 0,0-2 0 16,0 3 0-16,0 1 0 0,0 1 0 0,0-2 0 16,2 2 0-16,0 0 0 0,0 0 0 0,1 2 0 0,-1 0 0 0,-2-2 0 15,2-2 0-15,1-3 0 0,-3 3 0 0,2-3 0 16,0 3 0-16,1-3 0 0,-1 0 0 0,-4 3 0 15,-1-2 0-15,1 2 0 0,0 3 0 0,2-3 0 16,0 1 0-16,0-1 0 0,0-3 0 0,0 3 0 16,0-1 0-16,2 3 0 0,-2 0 0 0,2 0 0 15,1-3 0-15,-1-1 0 0,0-1 0 0,1 3 0 16,-1 2 0-16,2-1 0 0,-2 2 0 0,1-4 0 16,-3 1 0-16,-3 2 0 0,1-2 0 0,0-2 0 15,-1 1 0-15,2-1 0 0,-4 1 0 0,3-1 0 16,2 2 0-16,-3-3 0 0,3 0 0 0,0 2 0 0,0-2 0 15,0 0 0-15,3 0 0 0,-1 0 0 16,3 0 0-16,-1 3 0 0,3-3 0 0,-3 3 0 0,3-3 0 0,-2 3 0 16,2-3 0-16,2 3 0 0,-5-3 0 0,1 1 0 15,0-1 0-15,-1 3 0 0,0-3 0 0,-1 3 0 16,0-2 0-16,1 5 0 0,-4-3 0 0,3 1 0 16,-2 2 0-16,2-2 0 0,-3 3 0 0,0 0 0 15,0 0 0-15,0 3 0 0,0-3 0 0,0 3 0 16,3-1 0-16,-3-1 0 0,0-1 0 0,0 2 0 15,0-2 0-15,0-2 0 0,0 3 0 0,0-4 0 16,0 3 0-16,0-1 0 0,0 1 0 0,0 0 0 16,1 0 0-16,-1 3 0 0,0-3 0 0,0 4 0 15,-1 2 0-15,1-1 0 0,-3 1 0 0,3-2 0 16,-3 1 0-16,3 0 0 0,0-2 0 0,0 1 0 16,-1 4 0-16,-2-6 0 0,3 3 0 0,0-1 0 0,-3-1 0 15,2 0 0-15,1 0 0 0,0 1 0 0,-5-3 0 16,3 2 0-16,2 0 0 0,-5 0 0 0,3 1 0 15,2-1 0-15,-5-3 0 0,3 0 0 0,-1 0 0 0,2 3 0 16,1-1 0-16,0 1 0 0,0-1 0 0,-3 0 0 16,0-1 144-16,3 1-144 0,0 1 0 0,0 0 0 15,0-3 0-15,0 0 0 0,-1 0 0 0,1 0 0 16,0 0 0-16,-5-3 0 0,3 2 0 0,-1 1 0 16,1-3 0-16,2 2 0 0,0-4 0 0,-2 1 0 15,2-2 0-15,-3-1 0 0,1 2 0 0,2-1 0 16,0 1 0-16,0 1 0 0,0 0 0 0,0-1 0 15,5-1 128-15,-3 0-128 0,0 1 0 0,1 0 0 0,-1 3 0 16,3-2 0-16,-5-3 0 0,4 0 0 0,-1-3 0 0,-2 2 0 16,2-3 0-16,-3 0 0 0,2-3 0 15,-2 0 0-15,0-11 0 0,2 14 0 0,-2-14 0 0,3 10 0 32,-3-10-368-32,0 0-48 0,0 0-16 0,0 0 0 15,0 0-1600-15,0 0-320 0</inkml:trace>
  <inkml:trace contextRef="#ctx0" brushRef="#br2" timeOffset="-182385.32">2602 7934 19455 0,'0'0'432'0,"0"0"80"0,0 0 32 0,0 0 0 0,0 0-544 0,0 0 0 0,0 0 0 0,0 0 0 0,0 0 912 0,0 0 80 16,0 0 16-16,0 0 0 0,0 0 528 0,0 0 128 15,0 0 0-15,0 0 16 0,0 0-384 0,0 0-80 16,0 0 0-16,0 0-16 0,0 0-176 0,0 0-16 16,0 0-16-16,0 0 0 0,0 0-496 0,0 0-112 15,0 0 0-15,0 0-16 0,0 0-368 0,0 0 0 16,0 0 0-16,6 10 0 0,5-3 144 0,-4-3-144 0,-7-4 192 0,11 5-192 15,3-1 0-15,-3-2 0 0,-11-2 0 0,10 3 0 16,1-3 160-16,-11 0-32 0,9-3 0 0,-9 3 0 16,9-4-128-16,-9 4 160 0,0 0-160 0,0 0 160 15,0 0 288-15,0 0 48 0,0 0 16 0,0 0 0 16,0 0 80-16,0 0 32 0,0 0 0 0,0 0 0 16,0 0-496-16,0 0-128 0,0 0 0 0,-11 4 0 15,11-4 0-15,-14 5 0 0,3-3 0 0,-3 1-128 16,3-3 128-16,-6-3 0 0,2 3 0 0,-3-2 0 15,-2 0 0-15,1-3 192 0,-2 1-32 0,0-1-16 16,-1 1-144-16,-2 1 0 0,2-1 144 0,1 1-144 0,-2-1 0 16,4 1 0-16,1-1 0 0,4-3 0 0,1 3 192 0,3 1-16 15,10 3-16-15,0 0 0 0,0 0 48 0,0 0 16 16,0 0 0-16,10-4 0 0,6-3-64 0,0 4-16 16,2 2 0-16,2 1 0 0,6 4-144 0,0-2 0 15,3-1 0-15,-1 3-176 0,1 0 176 0,-1 0-160 16,-2 2 160-16,2 0-160 0,0-1 160 0,1 2-128 15,2 0 128-15,1-1-128 0,0 1-32 0,0 0 0 16,0-2 0-16,-2-1 0 0,-5 1 160 0,-4 0-208 16,-3 2 80-16,-7-1 128 0,-1-1 0 0,-10-5 0 15,0 0 0-15,0 0 0 0,0 0 0 0,-7 9 0 16,-5-2 0-16,-4-2 0 0,-5-1 0 0,-6 3-176 16,-5-2 16-16,0-1 0 0,-3-1 160 0,3-3 0 0,3-3 0 0,-2 1 128 15,5-3 16-15,2 3 16 0,-1 0 0 0,0-3 0 16,4-2 16-16,-1 3 0 0,1 3 0 0,0-1 0 15,3-2 112-15,2-1 32 0,0 1 0 0,2-3 0 16,3 0-176-16,1 2-16 0,10 5-128 0,-7-11 192 16,3 1-192-16,4 10 0 0,3-11 128 0,-1 0-128 15,7 0 0-15,0 3 144 0,5-1-144 0,5 2 128 32,-1 3-2768-32,4-1-560 0,6 3-128 0</inkml:trace>
  <inkml:trace contextRef="#ctx0" brushRef="#br2" timeOffset="-180536.25">3114 11112 5407 0,'0'0'240'0,"0"0"48"16,-13 3-288-16,13-3 0 0,0 0 0 0,-12 6 0 0,12-6 4512 0,-10 9 848 16,10-9 160-16,-7 14 48 0,3-3-3424 0,1-1-672 15,3-10-144-15,3 14-32 0,-3 1-432 0,1-3-96 16,2-1 0-16,-3 1-16 0,3-1-400 0,-2 1-80 16,-1-12-16-16,6 9 0 0,-2 2 272 0,-4-11 48 15,4 12 16-15,0-4 0 0,-4-8 624 0,0 0 112 0,6 8 16 0,-6-8 16 16,0 0-368-16,0 0-80 0,0 0-16 0,0 0 0 15,0 0-272-15,0 0-64 0,-4 11-16 0,4-11 0 16,0 0-144-16,0 0-16 0,0 0-16 0,-6 13 0 16,6-13-240-16,0 0-128 0,-1 13 128 15,1-13-128-15,0 0 224 0,0 13-32 0,0-13 0 0,0 12 0 16,0-12-16-16,0 0-16 0,4 11 0 0,-4-11 0 16,0 0-160-16,0 0 192 0,0 0-192 0,0 0 192 15,-7 14-64-15,7-14-128 0,0 0 192 0,-11 7-64 16,11-7-128-16,-13 8 0 0,13-8 0 0,-12 10 0 15,12-10 0-15,-14 7 0 0,3 1 0 0,4 0 0 16,7-8 0-16,-10 13-176 0,2-3 176 0,1 1-192 16,0 0 192-16,1 0 0 0,2-1 0 0,4-10-128 15,-7 14 128-15,3 0 0 0,0-3 0 0,1 0-128 16,3 3 128-16,-3-3 0 0,2 0 0 0,1-11 0 0,0 0 0 0,-3 13 0 16,3-13 0-16,0 0 0 0,0 0 0 0,0 0 0 15,0 0 0-15,0 0 0 0,0 0 0 0,0 0 0 16,0 0 0-16,0 0 0 0,0 0 0 0,0 0 0 15,0 0 0-15,0 0 0 0,0 0 0 0,0 0 128 16,11-3-128-16,0-1 176 0,-11 4-176 0,13 0 0 16,-2 0 0-16,-11 0 128 0,14-4-128 0,-3 1 0 15,-11 3 0-15,8-6 0 0,-8 6 0 0,10-8 0 16,-3-3 0-16,0-2 0 0,-3 1 0 0,0-2 0 16,2-4 0-16,-5-3 0 0,2-3 272 0,-3 2-16 15,0 0-16-15,0 1 0 0,0-4-16 0,0 1 0 16,-3 2 0-16,3-2 0 0,0 2-48 0,0 3-16 0,3-1 0 0,-3 4 0 15,3 0-160-15,1 4 192 0,-1 1-192 0,-2 0 192 16,-1 11-16-16,0 0 0 0,6-10 0 0,-6 10 0 16,0 0-176-16,0 0 0 0,0 0 144 0,0 0-144 15,0 0 0-15,0 0 128 0,0 0-128 0,0 0 0 16,0 0 0-16,0 0 0 0,0 0 0 0,0 0-128 16,0 0 128-16,-7 14 0 0,4 0 0 0,-1-3 0 15,1 0 0-15,3 3 0 0,-3 2 0 0,3 0 0 16,0 1 0-16,-1 0 0 0,1-2 0 0,0 2-192 15,0 0 192-15,-4 1 0 0,2 0 0 0,1 0-128 16,1-1 128-16,-4 0-208 0,1-2 80 0,-1 0 128 16,1 2-144-16,-4 0 144 0,0-2 0 0,0 0 0 15,0-1-256-15,-1-1 64 0,1 2 16 0,-3-1 0 16,3 0-16-16,-1-3-16 0,1 0 0 0,0-1 0 0,0 1 208 0,7-11 0 16,-7 9 0-16,7-9-144 0,-4 8 144 0,4-8-128 15,0 0 128-15,0 0-128 0,0 0 128 0,0 0 128 16,0 0-128-16,0 0 176 0,0 0-176 0,0-10 192 15,0-4-192-15,1-1 192 0,2-2-192 0,0-1 0 16,1-4 144-16,-1 1-144 0,-2-4 128 0,2 0-128 16,-2 1 128-16,1 2-128 0,-2-3 0 0,0 1 0 15,1 4 0-15,-1 4 0 0,0 0 0 0,3 2 0 16,-2 5 0-16,-1 9 0 0,3-12 0 0,-3 12 0 16,0 0 0-16,0 0 0 0,0 0 0 0,0 0 0 15,0 0 0-15,10 0 0 0,-3 5 0 0,0 4 0 16,1 3 0-16,-1 2 0 0,-3 1-160 0,2 6 160 0,2 1-192 15,-1 2 192-15,-3 2-192 0,2 1 192 0,-2-1-192 0,-1 2 192 16,1 0-352-16,-3 1 32 0,2-1 16 0,-3-3 0 31,3-4-160-31,-3 0-48 0,4 1 0 0,-1-4-13776 0,1 1-2768 0</inkml:trace>
  <inkml:trace contextRef="#ctx0" brushRef="#br2" timeOffset="-179146.9">3205 8138 2639 0,'0'0'240'0,"0"0"-240"15,-9-7 0-15,-1 1 0 0,2 1 1408 0,8 5 256 16,-10-7 32-16</inkml:trace>
  <inkml:trace contextRef="#ctx0" brushRef="#br2" timeOffset="-178319.87">3136 8045 2639 0,'0'0'0'0,"0"0"240"0,0 0-240 0,0 0 0 0,0 0 0 0,7 9 0 15,-4 2 3568-15,4 1 656 0,-3-4 144 0,3 2 32 16,-3-1-3248-16,3 0-656 0,-7-9-128 0,7 10-32 15,0-2 176-15,-3 2 48 0,-4-10 0 0,7 8 0 16,-7-8 1296-16,0 0 256 0,0 0 48 0,0 0 16 16,0 0-592-16,0 0-112 0,0 0-32 0,0 0 0 15,0 0-960-15,0 0-192 0,0 0-32 0,-14 3-16 16,14-3-16-16,0 0 0 0,0 0 0 0,0 0 0 16,0 0-32-16,0 0-16 0,0 0 0 0,0 0 0 15,0 0 272-15,0 0 48 0,0 0 16 0,0 0 0 0,0 0-288 16,0 0-48-16,0 0-16 0,0 0 0 0,0 0-160 0,0 0 0 15,0 0 0-15,0 0 0 0,5-10 320 16,-3 2 64-16,1-2 32 0,-3 2 0 0,4-4-144 0,-1 3-16 16,-1 0-16-16,-2 9 0 0,5-7-64 0,-5 7-16 15,4-7 0-15,-4 7 0 0,7-2 128 0,-7 2 32 16,0 0 0-16,11 0 0 0,-4 0-320 0,-7 0-176 16,0 0 32-16,0 0 0 0,9 8 144 0,-9-8 0 15,5 10 0-15,-5-10 0 0,0 0 0 0,0 0-208 16,-2 14 48-16,2-14 16 0,0 0 144 0,-5 11 0 15,-2-1-144-15,7-10 144 0,-7 8 0 0,7-8 0 16,-9 10 0-16,0-3 0 0,9-7 144 0,-11 7-144 16,11-7 160-16,-11 7-160 0,11-7 0 0,-10 7 0 0,10-7 0 0,0 0 0 15,0 0 320-15,0 0-16 0,0 0-16 0,0 0 0 16,0 0-16-16,-11 0 0 0,11 0 0 0,0 0 0 16,-10-7-80-16,10 7-32 0,-8-10 0 0,2-1 0 15,2 0-160-15,1-1 128 0,2 3-128 0,-2-5 128 16,3 0-128-16,3 3 0 0,-2-1 0 0,5 1 0 15,-2 4 0-15,3 0 0 0,0 0 0 0,1 0 0 16,5 3 0-16,-5 1 0 0,4 1 0 0,-3 2 0 16,2 0-176-16,-1 2 176 0,1-2-128 0,-11 0 128 15,7 7 0-15,-7-7 0 0,0 0 0 0,7 7-128 16,-7-7 128-16,4 12-192 0,-4-12 192 0,3 14-192 16,-3-3 192-16,0 0 0 0,0-11 0 0,-3 14 0 15,1-3 0-15,2-11 0 0,-5 12 0 0,5-12 0 16,-6 13 0-16,1-3 0 0,5-10 192 0,0 0-64 0,-4 11-128 0,4-11 192 15,0 0-64-15,0 10 0 0,0-10-128 16,0 0 0-16,0 0 0 0,0 0 0 16,0 0 0-16,0 0 176 0,0 0-16 0,0 0 0 0,0 0-160 0,-7-13-256 15,2 1 64-15,-1-2 16 16,0-5-208-16,2 3-32 0,0 0-16 0,-1-2 0 0,0 2 176 0,3 0 16 16,0 2 16-16,2 5 0 0,0 9-48 0,0 0-16 15,7-5 0-15,-7 5 0 0,11 7 16 0,0 5 0 16,1 1 0-16,0 8 0 15,3 4-480-15,-3 1-80 0,2 0-32 0,-5-1-16496 0</inkml:trace>
  <inkml:trace contextRef="#ctx0" brushRef="#br2" timeOffset="-173435.25">2708 11369 7359 0,'0'0'320'0,"0"0"80"0,0 0-400 0,0 0 0 0,3 11 0 0,-3-11 0 16,4 11 384-16,-4-11 0 0,0 10 0 0,0-10 0 0,0 8-384 15,0-8-256-15,0 0 48 0,0 0 0 16,0 0-208-16,-7 6-32 0,7-6-16 0,-10 0 0 0,10 0 1280 0,-8 0 256 16,8 0 48-16,-7-3 16 0,7 3 880 0,0 0 176 15,0 0 48-15,0 0 0 0,0 0-400 0,0 0-80 16,-10-4-16-16,10 4 0 0,0 0-416 0,0 0-96 15,0 0-16-15,0 0 0 0,0 0-352 0,0 0-80 16,-7 7-16-16,7-7 0 0,0 0-448 0,-4 8-80 16,4-8-32-16,0 0 0 0,-4 10-208 0,4-10 128 15,-10 4-128-15,2-1 0 0,-2-2 576 0,-1-2 32 16,0 1 0-16,1-3 0 0,10 3 320 0,-11-3 64 16,0 2 16-16,11 1 0 0,-13-3 112 0,13 3 32 0,0 0 0 0,0 0 0 15,0 0-336-15,0 0-64 16,0 0-16-16,0 0 0 0,0 0-176 0,0 0-48 0,0 0 0 15,0 0 0-15,0 0-144 0,0 0-48 16,0 0 0-16,0 0 0 0,13-1-320 0,-13 1 144 0,0 0-144 0,0 0 0 16,0 0 144-16,0 0-144 0,0 0 0 0,0 0 144 15,0 0-144-15,0-10 0 0,0 10 0 0,-7-11 0 16,0 1 0-16,0 1 0 0,0 3 0 0,0-8 128 16,7 14-128-16,-7-7 0 0,7 7 0 0,0 0 0 15,0 0 560-15,-3-12 80 0,3 12 0 0,2-11 16 16,-2 11-416-16,5-9-96 0,1-3-16 0,2 5 0 15,2 0-128-15,-2 1 0 0,2-1 0 0,-2 0 0 16,-1-2 0-16,0 2 0 0,0-1-176 0,-1 0 176 16,-6 8 0-16,5-10 0 0,1-1 0 0,-6 11 0 0,4-12-160 15,-1 1 160-15,-3 0-192 0,1-1 192 0,2 3-192 0,-3 9 64 16,0-14 128-16,0 5-208 0,3 0 208 0,-3-2 128 16,4 4 0-16,-4 7-128 0,7-5 192 0,0 0-64 15,0 1 0-15,0-1-128 0,0 0 144 0,1 1-144 16,2 0 0-16,-3-3 144 0,4 3-144 0,0 1 0 15,-1-4 0-15,-3 3 0 0,-1 1-176 0,-1-1 176 16,-5 4-128-16,7-7 128 0,-3 1 0 0,-4 6 0 16,3-8 0-16,1-2 0 0,-1 2-128 0,-1 1 128 15,0-4-128-15,-2 1 128 0,2 0 0 0,1 2 0 16,-1-3 0-16,2 0 128 0,-1 1-128 0,-1-1 192 0,3-3-64 16,-1 3 0-16,-4 0-128 0,3 1 128 0,1 0-128 15,1 2 128-15,-3-2-128 0,3-1 0 0,-5 1 0 0,2 2 0 16,0-2 0-16,1 1 0 0,-3 0-128 0,2 2 128 15,-2 0 0-15,4-2 0 0,-4-2 0 0,0 11 0 16,0-9 0-16,0-1-160 0,3 1 160 0,-3-2 0 16,0 2 0-16,0-1-128 0,2-1 128 0,0-1 0 15,-2 1 0-15,2-3-128 0,3-1 128 0,-3 1 0 16,3 0 0-16,0 0 0 0,2 0 0 0,2 0 0 16,4 0 0-16,-1 3 0 0,1 2 0 0,1 0 0 15,0-1 256-15,0 2-32 0,1-3-16 0,-1 4 0 16,0-3 32-16,-3 3 0 0,-1 0 0 0,-3 3 0 15,0-3-112-15,-7 7-128 0,7-7 176 0,-7 7-176 16,1-10 0-16,2 2 0 0,-3 8 0 0,3-11 0 16,-3 11 0-16,4-11 0 0,-1-2 0 0,-2 2 0 15,-1 11 0-15,3-14-144 0,4 0 144 0,-3 2 0 0,0-1 0 0,2 2 144 16,-2 1 0-16,0-2 0 0,2-1-16 0,-2 0 0 16,0 2 0-16,0 2 0 0,2-5-128 0,-5 2 0 15,2 1 0-15,-3 2 128 0,3-3-128 0,-3 0 0 16,0-1 0-16,1 1 0 0,2 1 0 0,-2-2 0 15,2 1 0-15,0 0 0 0,-2 1 0 0,2 0 0 16,0 1 0-16,-2-1 0 0,2-3 0 0,-3 3 0 16,0 0 0-16,0 1 0 0,0-1 0 0,0 4 0 15,-3-4-160-15,3 11 160 0,-1-7 0 0,-2-3 0 16,-1 0 0-16,0 2 0 0,1-3 0 0,0 1 0 16,-1 2 0-16,4 8 0 0,-4-13 0 0,-3 2 0 15,4 0 128-15,-4 0-128 0,4-2 0 0,-1 2 0 16,3 0 0-16,-2 0 0 0,-1 0 0 0,1 1 0 0,3 10 0 15,0-11 160-15,0-5-160 0,0 7 0 0,0-2 0 0,0-2 0 16,0 2 0-16,0 2 160 0,0 9-32 0,0-12-128 16,3 4 128-16,-3-4-128 0,0-1 0 0,0 1 0 15,1 3 0-15,2-3 0 0,-3 1 0 0,3 2 0 16,-2-3 0-16,2 1 128 0,-3 1-128 0,1-1 0 16,2 0 144-16,0-1-144 0,-3 0 0 0,0 1 144 15,0-3-144-15,0 3 0 0,0 0 0 0,0-3 0 16,0 3 0-16,0-3 0 0,0 2 0 0,0 0-176 15,0 1 176-15,1 1 0 0,2 2 0 0,0-3 0 16,1 0 0-16,0 1 0 0,2-1 128 0,-5-2-128 16,3 2 128-16,-1 0-128 0,1 0 160 0,-1 1-160 15,0-1 0-15,-2 0 0 0,2 0 0 0,-3 0 0 0,0 1 128 0,-3-1-128 16,2-3 0-16,-2 3 0 0,3-1 0 16,-4 3 0-16,4-2 0 0,-4-2 0 0,2 5 0 0,2-4 0 15,0 1 0-15,0 3 0 0,0 0 0 0,0 8 0 16,2-10 0-16,-1 1 0 0,2 2 128 0,-3 7-128 15,4-11 0-15,-1 4 0 0,1 2 128 0,-4 5-128 16,7-7 0-16,-7 7 144 0,4-9-144 0,-4 9 0 16,6-9 0-16,-2 0 0 0,0 2 0 0,-4 7 0 15,7-7 0-15,-4-1 0 0,1 0 0 0,-1 1 0 16,-3 7 0-16,1-11 0 0,2-1 0 0,-1 3 0 16,-2 9 128-16,0-11-128 0,0-2 0 0,0 3 0 15,0-1 0-15,-2 1 0 0,2-1 0 0,-3 0 0 16,2 0 0-16,-2 1 0 0,-1 0 0 0,1 2 0 0,0-3 0 0,2 1 0 15,1 10 0-15,-3-11 0 0,-1 1 0 0,4 2 0 16,0-3 0-16,0 11 0 0,0-10 128 0,1 0-128 16,2 2 0-16,-3-3 0 0,0 11 0 0,3-10 0 15,-3-1 0-15,0 1 128 0,0-1-128 0,0 1 0 16,0-1 0-16,-3 3 0 0,0-5 0 0,2 2 0 16,-3 0 0-16,1-3 0 0,0 3 0 0,2-3 0 15,-2 0 0-15,3 3 0 0,0-1 128 0,0 3-128 16,0 0 0-16,0-2 0 0,0 11 0 0,3-10 0 15,-3-1 0-15,0 0 0 0,4 1 0 0,-2 3 0 16,-2 7 0-16,2-11 0 0,2 4 0 0,-4 7 0 16,3-11 128-16,0 4-128 0,1-3 128 0,-4 10-128 15,4-9 0-15,-1 2 0 0,1 1 0 0,-4 6 0 0,5-7 0 0,-5 7 0 16,5-10 144-16,-5 10-144 0,4-8 0 0,-1-2 0 16,-3 10 0-16,0-9 0 0,0 0 0 0,0 9 0 15,0-11 0-15,0 0 0 0,-3 2 0 0,3 9 0 16,-2-11 0-16,0 3-128 0,2 8 128 0,0-11 0 15,0 11 128-15,0-10-128 0,0 0 0 0,0 10 0 16,4-8 0-16,-4 8 0 0,3-11 128 0,-3 11-128 16,7-10 160-16,-7 10-160 0,6-10 0 0,1 5 0 15,-2-2 0-15,-5 7 0 0,7-10 0 0,-3 0 128 16,3 2-128-16,-7 8 0 0,3-11 0 0,1 0 0 16,-2 1 0-16,-2 10 0 0,2-11 0 0,1 0 0 15,1 1 0-15,-1-1 0 0,-1 1 0 0,3 0 0 16,-1 2 0-16,-1 1 0 0,1 0 0 0,1-2 0 15,-1 0 0-15,3 2 0 0,4 0 128 0,1 0-128 0,0-2 0 0,-1 2 0 16,3 0 0-16,2 1 0 0,4-4 0 0,1 3 0 16,-4-2 0-16,2 0 0 0,1 0 0 0,-2 2 0 15,0 0 0-15,0-2 0 0,0 0 0 0,-4-1 0 16,0 4 0-16,0-3 0 0,-3 2 0 0,0-3 0 16,-1 2 0-16,-2 1 0 0,2-7 0 0,-3 2 0 15,0-1 0-15,-1-4 0 0,1 2 0 0,0 1 0 16,2-3 0-16,-2 3 0 0,2 2 0 0,-2-2 0 15,0 0 0-15,0-1 0 0,-1 1 0 0,1 1 0 16,3 1 0-16,-3-1 0 0,2 2 0 0,-2 0 0 16,-1-3 0-16,1 3 0 0,0 0 0 0,0-2 0 15,-2 2 0-15,2 0 0 0,-3 0 0 0,1-1 0 16,-1 3 0-16,-1-5 0 0,1 0 0 0,-2 0 0 16,1 0 0-16,-1 1 0 0,3-3 0 0,-1 0 0 15,1 2 0-15,-3-2 0 0,1-2 0 0,-1-1 0 0,4 3 0 0,-1 0 0 16,2 2 0-16,2 0 0 0,1-1 0 0,-2-2 0 15,2 2 0-15,-1 1 0 0,3 3 0 0,0-2 0 16,1 1 0-16,1 1 0 0,-3 1 0 0,0-1 0 16,0 1 0-16,-1 2 0 0,1-5 0 0,-1 2 0 15,1 0 0-15,-3 1 0 0,-1 3 0 0,0-1 0 16,0-3 0-16,0 0 0 0,0-2 0 0,0 2 0 16,1 0 0-16,2 0 0 0,0-3 0 0,-3 1 0 15,4 1 0-15,0 0 0 0,-1 0 0 0,3 1 0 16,-1 0 0-16,1 1 0 0,-1-1 0 0,2 1 0 0,-3-1 0 0,0 2 0 15,-1-2 0-15,1 3 0 0,-2-1 0 0,-2-2 0 16,0 4 0-16,0 0 0 0,0-4 0 16,-3 0 0-16,1 1 0 0,0-1 0 0,-3-1 0 0,3-1 0 15,1 1 0-15,-1-1 0 0,-1-4 0 0,1 2-160 16,1 1 160-16,1-3 0 0,0 3 0 0,3 0 0 16,-3-1 0-16,0 0 0 0,1 1 0 0,2 0 128 15,-3 0-128-15,4 3 0 0,-1-3 0 0,1 4 0 16,0 2 0-16,0-2 0 0,2-1 0 0,-2 0 128 15,0-2-128-15,3 1 0 0,-3-1 0 0,3 0 0 16,-3 1 0-16,3-1 0 0,-3-1 0 0,0 1-128 16,3-1 128-16,-3-3 0 0,2 2 0 0,-5-2 0 15,2 1 0-15,1 0 0 0,-2 0 0 0,3 2 0 16,-3-1 0-16,0 1 0 0,2 0 0 0,-1 3 0 0,-1-3 0 16,2 3 0-16,1-1 0 0,-1-1 128 0,1-1-128 15,-1 0 0-15,3 3 0 0,0-3 0 0,0 0 0 0,1 3 0 16,2-3 0-16,-3 3 0 0,1-3 0 0,-1 3 0 15,3-3 0-15,-2 0 0 0,-1 0 0 0,0 3 0 16,4 0 0-16,0-3 0 0,-4 0 0 0,1 0 0 16,2-2 0-16,-3-2 0 0,4 2 0 0,-4-1 0 15,1 2 0-15,2-4-128 0,-2 6 128 0,2-4 0 16,1 1 0-16,-4 0 128 0,2 3-128 0,-2-1 0 16,2 0 0-16,0 3 0 0,0-3 0 0,0 0 0 15,0 3 128-15,9-3-128 0,-6-1 0 0,-8 7 0 16,3-1 0-16,0-1 0 0,1 2 0 0,-1 1 0 15,0-4 0-15,0 0 0 0,0 1 0 0,1-1 0 0,-1-2 0 16,0 2 0-16,-3 0 0 0,0-3 0 0,6 3 0 0,-3-3 0 16,1 3 0-16,2-3 0 0,-2 3 0 0,-1-3-128 15,2 3 128-15,0-2 0 0,-2 2 0 0,2 0 0 16,4-3 0-16,-3 0 0 0,1-1 0 0,0 1 0 16,-4 0 0-16,5 0 0 0,-4-2 128 0,2 3-128 15,-2 1 0-15,2 0 0 0,-3 3 0 0,0-2 0 16,-2 0 0-16,1 1 0 0,-1-4 0 0,1 3-128 15,-1 2 128-15,1 0 0 0,-2 2 0 0,0-2 0 16,0 0 0-16,-1-2 0 0,-2 1 0 0,2 0 0 16,-3 2 0-16,0-3 0 0,0 1 0 0,-3-1 0 15,0 0 0-15,-1-2 0 0,0 2 0 0,-3 0 0 16,1-3 0-16,2 3 0 0,0-4 0 0,-2 1 0 16,2 0 0-16,4 0 0 0,0 0 0 0,1-1 0 0,4 1 0 15,0 1 0-15,2 1 0 0,4-1 0 16,0 0 0-16,5 5 0 0,0 3 0 0,2-1 0 0,2-1 0 0,-1 1 0 15,1 1 128-15,-2 1-128 0,-1-3 0 0,-2 2 0 16,2 1 0-16,-5 2 0 0,1-5 0 0,-2 2 0 16,1 3 0-16,-2-3-128 0,-2-2 128 0,-1 0 0 15,0 1 0-15,0-1 0 0,-4 0 0 0,1-2 0 16,0 2 0-16,-1 4 0 0,1-4 0 0,0 1 0 16,1-1 128-16,-1 2-128 0,1-2 0 0,2 3 0 15,4-1 0-15,0 0 0 0,1 1 0 0,-1 0 0 16,0-1 0-16,3 0 0 0,0-2 0 0,-3 3 0 15,3-3 0-15,-3 0 0 0,3 0 0 0,-2 3 0 0,1-1 0 16,-2 0 0-16,0 1 0 0,-4 1 0 0,1-1 0 0,-1 0 0 16,0 1 0-16,0-1 0 0,-3-2 0 0,-1 2 0 15,1 1 0-15,0 2 0 0,3-3 0 0,-3 1 0 16,3 0 0-16,0 1 0 0,0 0 0 16,1-2 0-16,4 4 0 0,2 0 0 0,4-3 0 0,0 6 0 15,3-3 0-15,1 4 0 0,2-2 0 0,-1 0 0 16,1 1 0-16,-5-3 0 15,2 2 0-15,-10-1-128 0,3 0 128 0,0 2 0 0,1-3 0 0,2 1 0 16,-3 1 0-16,1-1 0 0,1-1 0 0,7 0 0 16,-3 0 0-16,-1 0 0 0,-3 0 0 0,-1 0 0 15,2 3 0-15,-2-3 0 0,3 0 0 0,3 1 0 16,0-1 0-16,-2 3 0 0,1-3 0 0,-1 3 0 16,2-6 0-16,-6 6 0 0,2-3 0 0,-6 0 0 15,3 0 0-15,0 0 0 0,1 0 0 0,-3 1 0 0,-4 2 0 0,2-3 0 16,1 0 0-16,-2 0 0 0,-3 0 0 0,1 0 0 15,0 0 0-15,0 0 0 0,0 0 0 0,0 0 0 16,-3-3 0-16,3 2 0 0,0 1 0 0,1-3 0 16,2 3 0-16,1-3 0 0,3 2 0 0,1-3 0 15,0 1 0-15,2 0 0 0,-3-1 0 0,4 1 0 16,-3-1 0-16,2 1 128 0,-2 2-128 0,-1-2 0 16,0-1 0-16,-1 0-128 0,-1 1 128 0,-1-1 0 15,1 1 0-15,-6-1 0 0,3 1 0 0,1-1 0 16,-4-2 0-16,3 2 0 0,-2 0 0 0,0 0 0 15,-3-2 0-15,0 2 0 0,0-3 0 0,0 3 0 16,2-3 0-16,-2 1 0 0,-3 1 0 0,5 2 0 16,-2-1 0-16,0-2 0 0,3 2 0 0,1 0 0 0,5 1 0 0,-2-1 0 15,3 4 0-15,1-3 0 0,3 2 0 0,-1 1 0 16,5 1 0-16,-2 2 0 0,-1 1 0 0,1 2 0 16,1-1 0-16,0 2 0 0,1 0 0 0,-1 3 0 15,4-2 0-15,-4 2 0 0,-2-2 0 0,2 1 0 16,-3-1 0-16,0-1 0 0,-1 0 0 0,-2-4 0 15,-4 1 0-15,-1-4 0 0,-2-3 0 0,1 0 0 16,1-1 0-16,-4 2 0 0,3 0 0 0,1-2 0 16,1 1 0-16,-3-1 0 0,2 4 0 0,-1 0 0 15,3 0 0-15,-1 4 0 0,0-1 0 0,0 1 128 16,0 0-128-16,0 3 0 0,-1 3 0 0,1-2 0 16,0 4 0-16,-4 1 0 0,1 0 0 0,-2 1 0 15,-2 1 0-15,-4-4 0 0,-3 1 0 0,-4-1 0 16,0-3 0-16,0-8 0 0,-4 11 0 0,-3-2 0 0,0-2 0 0,-3-2 0 15,2-1-176-15,8-4 176 16,-7 0-512-16,7 0-16 0,-11-4 0 0,1-3-16048 16,2-3-3200-16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8:58:22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4081 7876 23039 0,'0'0'1024'0,"0"0"192"0,0 0-960 0,0 0-256 0,6 12 0 0,1 0 0 0,-2-3 1472 0,5 1 240 0,0-3 48 0,3 1 16 16,-1 4-1328-16,-1-3-272 0,3-2-48 0,-3 0-128 16,-1 0 176-16,-4 0-176 0,1-3 160 0,-7-4-160 31,7 7 256-31,-7-7-32 0,7 7-16 0,-7-7 0 16,9 7 128-16,-9-7 32 0,0 0 0 0,5 9 0 0,-5-9 192 0,0 0 32 0,6 7 16 0,-6-7 0 15,7 9-224-15,-4-2-64 0,1 2 0 0,-4-9 0 16,0 0-128-16,7 11-48 0,0-1 0 0,-2-2 0 15,2 0 0-15,-7-8 0 0,6 11 0 0,-1-4 0 16,2 2-144-16,-7-9 0 0,2 11-160 0,-2-11 160 16,0 0 0-16,0 0 0 0,0 0 0 0,-5 10 0 15,5-10-192-15,-11 7-32 16,2-3-16-16,-5-1 0 0,3-6 96 0,-3 1 16 0,0 0 0 0,0-1 0 16,3 2 272-16,-3-2 64 0,3-1 16 0,0 1 0 15,1-1-64-15,10 4-16 0,-11-6 0 0,11 6 0 16,0 0-144-16,-10-7 0 0,10 7 0 0,-7-8 0 15,7 8 160-15,-1-10 96 0,1 10 32 0,1-8 0 16,5-4-288-16,2 5 0 16,3 2 0-16,2-1 0 0,2 1 400 0,-1 1-16 0,4 1-16 0,-4 1 0 0,4 0-368 15,-4-1 0-15,5 1-160 0,-4 4 160 32,4 1-544-32,-3-3 0 0,2 2 0 0,-1-2 0 0,-3 0 144 0,-3 2 16 0,-3 1 16 0,2-3 0 0,-10 0 368 0,0 0 0 0,0 0 128 0,0 0-128 15,0 0 352-15,0 0-16 0,0 0 0 0,0 0 0 16,0 0-48-16,-11 8-16 0,11-8 0 0,-12 8 0 15,3 1-272-15,2-1 128 0,7-8-128 0,-10 8 0 16,10-8 224-16,-6 11-64 0,6-11-16 0,0 14 0 16,0-1-144-16,0 0 0 0,5-2 0 0,-4-2 0 47,5 0-304-47,-2 1-80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9:04:53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6012 10553 1311 0,'0'0'128'0,"0"0"-128"0,0 0 0 0,0 0 0 16,0 0 6528-16,0 0 1280 0,0 0 256 0,0 0 48 15,0 0-5712-15,0 0-1136 0,0 0-240 0,0 0-32 16,0 0-208-16,0 0-32 0,0 0-16 0,7-4 0 16,-7 4 224-16,7-7 32 0,-7 7 16 0,0 0 0 15,4-5 256-15,-4 5 48 0,0 0 16 0,0 0 0 16,0 0-256-16,0 0-48 0,7 0-16 0,-7 0 0 15,0 0-384-15,0 0-80 0,0 0-16 0,4 5 0 16,-4-5-288-16,0 0-64 16,0 0-16-16,0 0 0 0,0 0-160 0,0 0 0 0,0 0 144 0,0 0-144 15,0 0 128-15,0 0-128 0,0 0 160 0,0 0-160 16,0 0 192-16,3 10-48 0,-3-10-16 0,3 11 0 16,-3 0-128-16,-1 3 128 0,-1 1-128 0,-2 4 128 0,1 4-128 15,-1 0-144-15,-3 4 144 0,4 1-208 0,-4-1 208 0,0 1 0 16,0 0 0-16,0-1 0 15,2 3 0-15,-2-4 0 0,0 5 0 0,0-2 0 0,-3 3 0 0,3-1 0 16,3-2 0-16,1-1 0 0,-1 1-256 0,-3-1 64 16,3-6 0-16,-3 1 0 15,0-2-1216-15,0-3-224 0,0-4-48 0,-1-3-12496 0,8-11-2496 16</inkml:trace>
  <inkml:trace contextRef="#ctx0" brushRef="#br0" timeOffset="1649.66">3536 8803 20607 0,'0'0'912'0,"0"0"192"0,0 0-880 0,-11-3-224 0,11 3 0 0,0 0 0 15,0 0 1792-15,0 0 304 0,0 0 64 0,0 0 16 0,-4-7-64 0,4 7 0 16,0 0 0-16,0 0 0 0,7-8-672 0,0 2-144 16,4 2-16-16,-1 1-16 0,2 2-624 0,1-2-128 15,2 3-32-15,-1 3 0 0,2-3 160 0,0 4 48 16,1-4 0-16,1 3 0 0,-4-2-144 0,1 2-32 16,2-3 0-16,1 1 0 0,0-1-208 0,0 2-48 0,3-2-16 0,0 1 0 31,4 2 80-31,5-2 32 0,-1 2 0 0,6 0 0 0,4-3-208 15,1 1-144-15,2 2 192 0,-3 0-192 0,2 1 0 0,-4 3 0 16,-5 0 0-16,0 0 0 0,0 1 128 0,-2-1-128 16,-5-3 0-16,-4 2 0 0,-3-2 0 0,-4-1 0 15,0-2 0-15,-14-1 0 16,0 0-432-16,0 0 16 0,0 0 0 0,0 0 0 16,0 0-2320-16,0 0-464 0,-12-4-80 0</inkml:trace>
  <inkml:trace contextRef="#ctx0" brushRef="#br0" timeOffset="2207.04">2800 8555 13871 0,'0'0'608'0,"-12"-5"144"0,3-4-608 0,5 2-144 0,4 7 0 0,0 0 0 0,0 0 2080 0,-3-9 384 0,3-2 80 0,0 11 16 16,0 0 384-16,0 0 96 0,0 0 16 0,7-3 0 16,4 3-688-16,1 0-128 15,-5 3-16-15,0 1-16 0,0 3-896 0,0 2-176 0,-1 3-48 0,1 6 0 16,0 1-576-16,0 1-128 16,-2 3-32-16,-1 2 0 0,1 3-352 0,0 0 0 0,-5 1 0 0,0-1-192 15,0-3 192-15,0 3-192 0,0 1 192 0,1 3-192 16,0 0-32-16,-1 0-16 0,2-4 0 0,-4 1 0 0,1-4 64 0,-3-2 16 15,-3 0 0-15,3-3-13296 16,-1-1-2672-16</inkml:trace>
  <inkml:trace contextRef="#ctx0" brushRef="#br0" timeOffset="2972.29">5770 11608 30527 0,'0'0'1344'0,"0"0"288"0,0 0-1312 0,0 0-320 15,0 0 0-15,0 0 0 0,0 0 1104 0,0 0 160 16,0 0 16-16,0 0 16 0,0 0 256 0,0 0 48 16,6 10 16-16,-1 1 0 0,-3 0-176 0,5 6-32 15,-2-2-16-15,-3 6 0 0,4 2-864 0,0 3-160 16,-2 3-48-16,-4-1 0 0,3 2-320 0,-2-3 0 0,2-4 0 0,-3-1 0 15,-3-1 0-15,-1 0 0 0,0-7 0 0,1 0-128 16,-1-3-2064-16,4-11-416 16,0 0-80-16</inkml:trace>
  <inkml:trace contextRef="#ctx0" brushRef="#br0" timeOffset="4806.37">4933 9851 14559 0,'0'0'320'0,"0"0"64"0,0 0 0 0,0 0 48 0,0 0-432 0,0 0 0 0,0 0 0 0,0 0 0 0,0 0 1120 0,0 0 144 15,0 0 16-15,0 0 16 0,0 0-624 0,0 0-128 16,-1-11-32-16,1 11 0 16,0 0 304-16,-3-11 48 0,3-2 16 0,-3 5 0 15,3 8 208-15,-1-13 64 0,1 5 0 0,0 8 0 0,0-14-672 0,-3 4-128 16,3 10-32-16,-1-8 0 0,1-4-320 0,0 12 0 16,0 0 0-16,0 0 0 0,1-9 208 0,-1 9-16 15,0 0-16-15,0 0 0 0,0 0 448 0,7-9 80 16,-3 2 32-16,-4 7 0 0,0 0 96 0,0 0 0 0,0 0 16 15,0 0 0-15,10 9-656 0,-10-9-192 0,7 14 0 0,-3-5 0 16,-1 3 0-16,-3-12-160 0,1 14 16 0,-1-2 0 16,0 1 144-16,0-13 0 0,0 0 0 0,-5 11 0 0,5-11 0 0,0 0 0 31,-14 8 0-31,14-8 0 0,-13 3 0 0,13-3 176 16,-12-1-48-16,2-5 0 0,3-2 64 0,3-6 0 15,4-3 0-15,0-3 0 0,1-5-192 0,2-1-272 16,1-1 64-16,3-3-15856 0</inkml:trace>
  <inkml:trace contextRef="#ctx0" brushRef="#br0" timeOffset="5286.95">5389 9597 4079 0,'0'0'368'0,"0"0"-368"0,10 11 0 0,-3-4 0 0,0 2 6416 0,0 0 1216 16,1-2 240-16,-1 2 64 0,-4-2-4848 0,1 2-960 16,-1 0-192-16,-3-9-32 0,0 0-560 0,1 11-96 31,-1-11-32-31,0 0 0 0,0 0-560 0,0 0-112 16,0 0-32-16,0 0 0 0,-11 0-512 0,0-6 0 0,1-5 0 0,3-3 0 31,3-2-2416-31,0-3-384 0</inkml:trace>
  <inkml:trace contextRef="#ctx0" brushRef="#br0" timeOffset="5750.74">5503 9235 29487 0,'11'7'2624'0,"9"0"-2112"0,2-3-512 0,-1 3 0 0,-3 3 3456 0,-1-2 592 15,1 2 112-15,-5-3 32 0,1 0-3040 0,0 1-592 16,-1 2-128-16,1-3-32 0,-2 0-400 0,-3-2 0 15,2 1-144-15,-4 1 144 0,0-4 0 0,-7-3 0 16,5 4 0-16,-5-4 0 0,0 0 0 0,0 0 0 0,0 0 0 0,0 0 0 0,7 1 0 0,-7-1 176 16,0 0 0-16,0 0 0 0,4-4 208 0,-4 4 64 15,3-7 0-15,-1 0 0 0,4 0-192 0,-1 0-48 32,2-1 0-32,5 1 0 0,-1-3-208 0,3 3 176 0,0-1-176 0,1 4 160 0,3 1-160 15,-1-1 0-15,1 4 0 0,-1 1 0 16,-5 3 0-16,1 2 128 0,-2 1-128 0,-3 0 0 0,2 4 0 15,-3 3 0-15,-3-2 0 0,-1 4 0 0,-2-1-128 0,-5 0-128 16,0 2 0-16,-3-3-16 31,0 0-368-31,-3 1-64 0,-2 2 0 0,-6-2-16 16,-3-1-1248-16,0 0-240 0,0-3-48 0,0-1-9888 0,-1-2-1968 0</inkml:trace>
  <inkml:trace contextRef="#ctx0" brushRef="#br0" timeOffset="6141.08">5371 8949 8287 0,'0'0'736'0,"0"-10"-592"0,4 2-144 0,2 1 0 16,-2-3 5824-16,3 3 1152 0,-7 7 208 0,11-4 48 0,0-3-3904 0,3 4-768 16,3 2-176-16,1 2-16 15,0 2-1120-15,0 1-224 0,0 0-32 0,3 2-16 16,1 1-464-16,2 0-112 0,-3-3-16 0,1 3 0 15,1-3 0-15,0 2 0 0,-2-1 0 0,2 1 0 0,-7-5 16 0,2 2 0 16,-6-3 0 0,-1-3 0-16,-2 2-272 0,-2-5-128 0,-1 1 0 0,-3-3 128 15,-3-4-320-15,-2 0-64 0,2-2 0 0,-2 0-16 16,-3 0-1600-16,3 3-320 0,2 11-64 0</inkml:trace>
  <inkml:trace contextRef="#ctx0" brushRef="#br0" timeOffset="6720.51">6411 9271 6959 0,'0'0'624'0,"0"0"-496"16,0 0-128-16,-14 4 0 0,14-4 2016 0,-11 6 384 16,11-6 80-16,-10 4 16 0,10-4-2048 0,0 0-448 15,0 0 0-15,-11 4 0 0,11-4 304 0,0 0 128 16,0 0 16-16,0 0 16 0,0 0 1568 0,0 0 304 0,0 0 64 0,0 0 16 16,0 0-416-16,0 0-80 0,0 0 0 0,0 0-16 15,4 13-1168-15,-1 1-224 0,1 4-64 0,0 1 0 16,-1 5-320-16,0 11-128 0,-2 8 0 0,-2 7 144 15,-2 5-144-15,-4 0-256 0,-3-3 64 0,-2-3 16 16,-1-6-256-16,-2-7-48 16,-3-5-16-16</inkml:trace>
  <inkml:trace contextRef="#ctx0" brushRef="#br0" timeOffset="7242.87">6618 9217 26655 0,'0'0'1184'0,"0"0"240"0,7 0-1136 0,-7 0-288 0,0 0 0 0,0 0 0 0,0 0 3696 0,5-5 672 16,-5 5 144-16,0 0 32 0,0 0-3536 0,0 0-704 15,0 0-144-15,0 0-32 0,0 0-128 0,0 0 0 16,0 0 144-16,0 0-144 0,0 0 0 0,0 0 0 15,0 0-160-15,0 0 160 0,0 0-352 0,0 0 32 16,0 0 16-16,0 0 0 31,0 0-1376-31,0 0-288 0,0 0-48 0,0 0-16 0,0 0-1488 0,0 0-320 0</inkml:trace>
  <inkml:trace contextRef="#ctx0" brushRef="#br0" timeOffset="7755.46">6717 8612 37087 0,'0'0'1648'0,"12"5"336"0,-4 1-1600 0,2 0-384 16,1 0 0-16,0 1 0 0,2 0 192 0,1 2-64 0,1 1 0 0,-1 1 0 15,0 0-128-15,0 0 0 0,0-1 0 0,-2 1 0 16,2-1-208-16,-4 1 80 0,-2-4 128 0,-2 1-208 16,1-1 624-16,-3 0 128 0,3-1 32 0,-7-6 0 15,0 0 352-15,4 8 80 0,-4-8 16 0,0 0 0 16,0 0-704-16,3 7-128 0,-3-7-16 0,7 4-16 0,-7-4 32 0,7 0 0 0,0-1 0 0,1 1 0 16,-1-3-64-16,3-1-128 0,1 1 192 0,3 2-64 15,-1-1 0-15,3-2-128 0,-2 1 192 0,-3 2-64 16,3-2-128-16,-3 2 0 0,6 1 0 0,-6 0-176 15,0 1 176-15,1 3 0 0,-1 2 0 0,-1 1 128 16,-1 0-320-16,-4 4-48 0,1 3-16 0,-1 4 0 31,-8 4-1344-31,1 13-288 16,-3 8-48-16,1 3-16 0,0-2-2144 0,-3-5-448 0,-5-5-64 0,1-7-32 16</inkml:trace>
  <inkml:trace contextRef="#ctx0" brushRef="#br0" timeOffset="8226.77">6621 8539 36799 0,'0'0'1632'0,"0"0"336"0,11 0-1584 0,3 0-384 0,7 0 0 0,-3-2 0 0,1 0 1808 0,1-1 288 16,6 1 48-16,-1-1 16 0,3 1-880 0,1-2-192 16,0 1-16-16,2-1-16 0,-2-1-480 0,-1 3-112 0,5-2-16 0,2 1 0 15,-3-1-448-15,3 3 0 0,-3 1-208 0,0 1 64 16,-2 1-112-16,-1 2 0 0,3-3-16 0,-4 3 0 0,-3 0-96 0,-4-1-16 31,-6 1 0-31,-15-4 0 0,0 0-2736 0,0 0-544 16,-19-4-112-16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9:05:27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4244 8426 31727 0,'0'0'1408'0,"0"0"288"0,0 0-1360 0,0 0-336 0,0 0 0 0,0 0 0 15,0 0 1024-15,-11 6 144 0,11-6 32 0,-14 7 0 16,3 1-448-16,11-8-96 0,-12 7-16 0,-1-4 0 16,1 1 96-16,-1-4 16 0,0 0 0 0,0 0 0 15,0-4 48-15,-4 1 16 0,2-4 0 0,-5 3 0 0,2-3-144 0,0 0-32 16,0-4 0-16,0 1 0 0,1 1-448 0,2 0-192 0,1 2 128 0,-1-1-128 31,2 1 240-31,0 1-48 0,7 2 0 0,-4 0 0 0,1-2-192 0,0 2 144 16,2 1-144-16,-3 3 128 0,2-1-128 0,-2 1 0 15,1 1-160-15,2 1 160 0,7-2 0 0,-13 4 0 0,-1-4 0 0,-2 4 160 16,2-1-160-16,0 1-224 16,0-1 48-16,-1 1 16 0,-2-3 160 0,-1 5 128 15,4-5-128-15,-4 5 176 0,0-5-176 0,-3 2 0 16,3 0 0-16,0 1-176 0,1-1 176 0,3 3 0 16,-1-1 0-16,1 2 0 0,3 0 0 0,0 0 0 15,11-7 128-15,-10 11-128 0,3 0 144 0,-1 0-144 16,5 1 192-16,-1 0-192 0,1-1 192 0,0 0-192 15,3 3 192-15,0-2-192 0,-1 1 0 0,1-3 0 0,0-10 0 0,0 16 0 0,-3-5 0 0,3 1 0 16,0-1 0-16,0 1 0 0,0-12 128 0,-3 15-128 16,3-1 0-16,-1-2 0 0,-2 0 144 0,0-1-144 15,3 0 0-15,-1 0 144 16,1-1-144-16,-3 1 0 0,1 0 0 0,2 2 0 16,0-13 0-16,-1 15 0 15,0-4 0-15,-3 2 0 0,1-2 0 0,3-11 128 0,-4 12-128 16,-2-2 128-16,2-3-128 0,-3 0-144 0,7-7 144 0,-7 8-208 15,0-1 208-15,7-7 0 0,-4 7 0 0,4-7 0 0,0 0 0 0,-4 10 0 0,4-10 0 16,-6 8 0-16,6-8 0 0,0 0 0 0,3 10 144 0,-3-10-144 16,7 10 176-16,0-2-176 0,2-1 192 0,3 0-192 15,-1 0 160-15,-2 2-160 0,4-2 128 0,0 2-128 16,2 1 0-16,-4-3 128 16,3 1-128-16,3 2 0 0,-3-2 0 0,1 4 0 15,0 0 0-15,2-1 0 0,-3-1 0 0,1 1 0 16,2 0 0-16,-3-2 0 0,0 1 192 0,1-1-32 15,-1 0-16-15,-3 0 0 0,3 0-144 0,0 0 192 16,-3-2-192-16,3 0 192 0,-2-2 96 0,-1 2 32 16,1-3 0-16,4 1 0 0,-3 0 0 0,3-1 0 15,2 0 0-15,1-1 0 0,7-3-128 0,-1 0 0 0,7-3-16 0,0 1 0 16,0 2 0-16,0-2 0 16,4-2 0-16,0 1 0 0,2-1-48 0,-5 1 0 0,2 1 0 0,-7 2 0 15,1-2-128-15,-3 2 192 0,-1-3-192 0,-4 1 192 16,1 0-192-16,-1-3 0 0,1 0 0 0,2 1 0 15,-3-1 0-15,1 1 0 0,-4-5 0 0,0 2 128 16,-1-3-128-16,-3-1 0 16,-3 2 0-16,-4-5 0 0,0 0 0 0,-6-2 0 0,-1-4 0 0,-1-5 0 15,-5-6-240-15,1 2 80 0,-2-3 16 0,-7-4 0 0,0-3 144 0,-3-3-192 16,-1 2 192 0,-1 1-192-16,-1 0 192 0,1 0 0 0,-1 2-144 0,2 5 144 15,3 0 0-15,-3 0-144 0,1 2 144 16,1 0 0-16,0 1-128 0,-2 1 128 0,-1 4 0 0,3 2 0 15,3 0 0-15,-1 1 0 0,-4 3 0 0,-3-2 0 0,0 2 0 0,-1 3 0 16,1-2-160-16,-3 5 160 0,-1 2-176 0,-1 1 176 16,-2 1-208-16,-1 4 80 0,-2 1 128 0,-1 2 0 15,-2 1-144-15,2 0 144 0,2 0-240 0,-4 0 32 16,-1 1 0-16,-1 2 0 0,-1 1-48 0,-4 2 0 16,-5-2 0-16,-1 3 0 31,2 0-240-31,5 0-48 0,-2 0-16 0,7 4 0 0,4-3-816 15,5 5-160-15,6 2-48 0,2-1-11840 0,4 0-2368 0</inkml:trace>
  <inkml:trace contextRef="#ctx0" brushRef="#br0" timeOffset="6764.41">17493 8308 6959 0,'13'0'304'0,"-9"0"80"0,3 0-384 0,1 0 0 16,-2 0 0-16,-6 0 0 0,7-3 5088 0,1 3 944 15,2-1 192-15,-6-1 48 0,-4 2-3984 0,7-1-800 16,-3-3-144-16,-4 4-48 15,0 0 48-15,0 0 16 0,0 0 0 0,0 0 0 16,0 0-832-16,-8-7-160 0,8 7-48 0,-14-6 0 16,3 5-112-16,-2-2-16 0,13 3-16 0,-15 0 0 15,1 0-176-15,-4 0 0 0,1-1 0 0,2-1 0 16,-3 1 0-16,1 1 288 0,2-4-48 0,-2 1-16 16,2-1 96-16,1 1 32 0,0-1 0 0,3-2 0 15,-3-2 144-15,3-3 16 0,-1 0 16 0,0 1 0 0,-1-1-272 0,1 1-64 16,3 3-16-16,2-1 0 0,-4 1-176 0,2 0 0 15,9 7 0-15,-12-7 0 0,-2 0 0 0,3 0 0 16,11 7 0-16,-14-4 0 0,3-2 192 0,-3 5-32 16,0-2-16-16,0 0 0 0,0 2 96 0,-1 1 16 0,1 0 0 0,-3 1 0 15,-1 2-256-15,-1 0 0 0,2-2-192 0,-5 2 192 16,1 0 0-16,-3-2 0 0,2 4 0 0,-3 0 0 0,4-3 0 16,0 3 0-1,1-4 128-15,0 2-128 0,1 0 0 0,3 1 0 16,2-1 0-16,0 1 0 0,1 0 0 0,3 2 0 15,-1 0-128-15,2 3 128 0,0 2 0 0,-1 2 0 16,3 2 0-16,0-1 0 0,1-3 0 0,-1 4 0 16,0 2 0-16,-2 1 0 0,-1 0 0 0,2 3 0 15,-3-4 128-15,1 5-128 0,-4-1 0 0,0 1-160 0,0-1 0 0,-1-3 0 16,1 3 160-16,-1 0 0 0,1-3 0 0,0 2 0 16,0-1 0-16,0-1 0 0,3 3 0 0,-3-2 0 0,3 0 0 0,0 1 128 15,-2-1-128-15,2 1 176 0,3-1-176 0,1 5 0 16,0-3 0-1,1 1 0-15,5-1 0 0,1 1 128 16,2 2-128-16,3-2 128 0,2 0 0 0,0 2-128 0,4 1 192 0,0-4-64 0,-1 1-128 0,1-1 128 16,0 0-128-16,-1-3 128 0,1 1 0 0,0-3-128 15,-1 0 192-15,1-1-64 0,3 2 64 0,-3-3 16 16,3-1 0-16,-3 3 0 0,0-2-208 0,0 0 0 16,2 0 128-16,-5-3-128 0,2 0 0 0,1 0 0 15,3 2 0-15,-3-5 0 0,3 2 0 0,-3-2 0 0,1-1 0 0,1-3 0 31,1-1 0-31,0 0 144 0,0-3-16 0,0 0 0 0,4 0-128 0,0-3 128 16,8 0-128-16,-4-1 128 0,3-3 0 0,3-1-128 16,4 1 192-16,0-3-64 0,3-3 16 0,-3 4 0 15,4-2 0-15,-4-1 0 0,3 0-144 0,-3-2 0 16,-3 0 0-16,-1 1 0 16,-3-3 0-16,0 0 0 0,3-3 0 0,-3-3 0 0,5-3 0 0,-2-1 0 15,1 3 0-15,0-2 0 0,3-2 192 0,0 2-32 0,-1-6-16 0,-2 5 0 16,-1-1 32-16,-3 1 0 0,-3-5 0 0,2 5 0 15,-6-2 16-15,0 3 0 0,-1 3 0 0,-4-2 0 16,-4 2-192-16,3-4 0 16,-3 3 144-16,-2 0-144 0,-2 1 144 0,-3-2-144 0,0-1 192 15,-6 0-192-15,-3-4 128 0,-3 1-128 0,1 0 0 0,-5-1 0 16,-8-3 0-16,-4-3 0 0,-8-1 0 0,-9-3 0 0,-7 0 0 0,-3-4 0 16,-4-3 0-16,0 0 0 0,-1 0 0 0,-2 2 0 15,-1-3 0-15,-3 5 0 0,-3 0 0 0,-4 3 0 16,-4 3 0-16,11 7-15600 15,6 0-3136-15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7T19:05:42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18901 8828 38527 0,'0'15'3424'0,"-1"-1"-2736"15,-3 0-560-15,-3-3-128 0,0 3 1840 0,0 1 336 16,-4 2 64-16,1-3 0 0,3 4-1664 0,-1 0-320 15,1 3-80-15,-3 0-16 0,3 1-160 0,3 4 0 16,-3-1-192-16,0 2 192 0,3 6 0 0,-2-1 0 0,5 2 144 0,-2 4-16 16,3 4-128-16,0 4 0 0,0 0 128 0,3 5-128 15,-2 5 336-15,5 1 0 16,-2 0 0-16,3-2 0 16,0-2 160-16,-3 0 16 0,0 0 16 0,2-3 0 15,-2-3-80-15,-1-1 0 0,-3-4-16 0,1-3 0 0,2-7-176 0,-3-3-48 16,1-1 0-16,-1-7 0 0,2-1-208 0,2-6 0 15,-4-14 0-15,0 0 0 0,0 0-128 0,0 0 128 16,11 4-192-16,3-6 192 0,-3-3-176 0,3-3 176 16,4-4-160-16,0-2 160 0,3-2-128 0,4 0 128 15,7-2 0-15,3 4-144 0,6-4 288 0,2 4 64 16,3-2 16-16,3 3 0 0,1 3 144 0,3-1 16 16,-3 0 16-16,3 4 0 0,4 1-80 0,2 5 0 15,7 1-16-15,1 4 0 0,2 6-80 0,-2 2-16 16,1 5 0-16,-4 0 0 0,-4 2-208 0,3 2 144 0,-1 0-144 0,0 2 128 15,-2 0-128-15,-6 0-256 16,-4-3 64-16,-5-1 16 16,-9-5-976-16,-4-6-208 0,-7-3-48 0,-4-9-21904 0</inkml:trace>
  <inkml:trace contextRef="#ctx0" brushRef="#br0" timeOffset="1195.91">18691 9136 22799 0,'-18'-6'1008'0,"4"5"208"0,-4-1-960 0,-2-2-256 0,3 1 0 0,-4 3 0 0,6-2 768 0,-3 2 96 15,1-2 32-15,3 2 0 0,3 0-32 0,0 0 0 16,11 0 0-16,-11-2 0 15,4-3 736-15,-3-2 160 0,6 0 32 0,-3-2 0 16,4 0-64-16,2 0-16 0,-2-3 0 0,0 1 0 0,3 0-560 0,0 1-96 16,0 10-32-16,3-11 0 15,-6 0-272-15,3 11-64 0,-4-10-16 0,4 10 0 0,0 0-288 0,0 0-48 16,0 0-16-16,0 0 0 16,0 0 16-16,0 0 0 0,0 0 0 0,0 0 0 15,0 0-128-15,0 14-16 0,0-3-16 0,0 1 0 0,0-12-176 0,0 12 128 0,0-1-128 16,0-11 128-16,-3 11-128 0,3-11 0 0,0 0 0 0,0 0-176 15,0 0 176-15,0 0 0 0,0 0-144 0,0 0 144 16,0 0 0-16,0 0 0 0,0 0 0 0,0 0 0 16,0 0 128-16,0 0-128 0,0 0 128 0,0 0-128 15,0 0 128-15,17 2-128 0,-3-2 0 0,0 0 128 16,1 0-128-16,2 0 0 16,1 0 0-16,3 0 0 0,4 1 0 0,0 1 0 15,0-2 0-15,2 4 0 0,3-1 0 0,0-1 128 0,2 2-128 16,3-1 128-16,-3 1 48 0,4-2 0 0,0-1 0 0,3 1 0 0,3 0-176 0,4 3 0 15,11 0 144-15,-2 6-144 0,0-2 128 0,0 0-128 16,-2 3 128-16,-3-4-128 0,-7 2 0 0,0-1 0 16,-1 0 0-16,-1-2 0 15,-2-3 0-15,-2 2 0 0,-1-5 0 0,-4-1 0 0,-4-1-144 16,-3-6 0-16,-2-5 0 0,-9-2 0 16,-6-4-992-16,-5-7-192 15,-3-3-32-15,-10-4-16 0,-5-7-1728 0,-8 0-352 0</inkml:trace>
  <inkml:trace contextRef="#ctx0" brushRef="#br0" timeOffset="2299.25">18978 7752 36399 0,'0'0'1600'0,"0"0"352"0,-10-4-1568 0,10 4-384 0,-8-3 0 0,8 3 0 0,0 0 1088 0,0 0 128 15,0 0 16-15,0 0 16 0,0 0-304 0,0 0-64 16,0 0-16-16,0 0 0 0,0 0 96 0,0 0 0 15,0 0 16-15,7 14 0 0,-7-14 48 0,11 12 16 16,0-2 0-16,-11-10 0 0,7 10-384 0,-7-10-80 16,0 0 0-16,7 11-16 15,-7-11-400-15,0 0-160 0,4 10 128 0,-4-10-128 0,0 11 0 0,0-11 0 0,-4 14-192 0,0 1 192 16,1-4 0-16,0 2 0 0,2 4 0 0,-2-1 0 16,3 2 0-16,0 3 0 0,3 2 0 0,-3 3 0 15,1 3 0-15,2 6 0 0,-1 6 0 0,3 0 0 16,2 10-128-16,1 0 128 0,2 6 0 0,1 7 0 0,3 6 0 0,-3 8 0 15,3 0 0-15,-5 5 0 0,0-1 0 0,1 3 0 32,-6 5 128-32,-4 2-128 0,-7 0 0 0,0-1 160 0,-8-3-160 15,-3 1 160-15,-3 0-160 0,-3 0 0 0,-1 1 0 0,-1-4-176 32,-2 3-592-32,0-1-128 0,-4-9-32 0,3 2-14320 0,-2-6-2864 0</inkml:trace>
  <inkml:trace contextRef="#ctx0" brushRef="#br0" timeOffset="3086.22">18936 7695 29487 0,'0'0'1296'0,"-4"7"288"0,4-7-1264 0,-4 11-320 15,4-11 0-15,-10 7 0 0,3 0 3248 0,7-7 592 0,-11 5 112 0,4 1 16 16,7-6-3136-16,-10 7-624 0,10-7-208 0,0 0 128 16,0 0-128-16,0 0 0 15,-4 11 0-15,4-11-128 0,0 0 128 0,3 11 0 16,4-1 0-16,1-3 128 0,2 4 160 0,1-3 32 0,0 1 16 0,3 2 0 16,3-3 688-16,1 2 144 0,0 1 32 0,3-2 0 31,4-1-368-31,0 0-80 0,4 2-16 0,-1-4 0 0,-1-1-320 0,4-2-64 15,-2 1-16-15,3-2 0 0,0-2 240 0,3-2 32 16,-2-5 16-16,2 2 0 16,4-4-880-16,3 1-192 0,-3-2-16 0,6 0-16 0,8 2 480 0,2-2 0 15,7 2 0-15,-5 1 0 0,3 1 0 0,-3 1 0 16,0-1 0-16,0 2 0 0,3 0 0 0,3 1-256 0,7 3 64 0,-5 1 0 16,2 5-96-16,-3-2-16 0,-4 3 0 0,-7 0 0 31,-3 0-320-31,-7 0-64 0,1 0-16 0,-5 0 0 0,0 0-2320 0,-4-1-480 0</inkml:trace>
  <inkml:trace contextRef="#ctx0" brushRef="#br0" timeOffset="4030.68">21036 8971 18479 0,'0'0'1648'0,"0"0"-1328"16,0 0-320-16,0 0 0 0,-12 0 5376 0,1 0 1024 15,11 0 192-15,-14 3 32 0,3-3-4576 0,11 0-896 16,-14 4-192-16,3 3-48 0,1-3-400 0,1 3-64 15,9-7-32-15,-9 13 0 0,5 0-96 0,-2 3-32 16,5 2 0-16,1 1 0 0,0 1-64 0,0 1-16 16,1 4 0-16,2 0 0 0,1 1 128 0,2 1 32 15,1 3 0-15,1 2 0 0,2-3-240 0,-3 6-128 0,4-3 128 0,-4 1-128 16,2-1 0-16,0 1 144 0,0-3-144 0,0 2 0 16,-2-4 0-16,2 1 0 0,-2 1 0 0,-2-2 0 15,2-3 0-15,-3-3 0 0,-1 2 0 0,1-2 0 16,-2 2 0-16,-1-5 0 0,1 1 0 0,-2-2 0 0,0-3 0 0,-2-1 0 15,2 0 0-15,0-4 0 16,0-10-176-16,0 11-32 0,0-11-16 0,0 0 0 16,0 0 96-16,0 0 128 0,0 0-208 0,0 0 80 15,0 0 128-15,0 0-208 0,-5-13 80 0,0-3 128 16,3-5-128-16,0-4 128 0,-1-3 0 0,6-7 0 16,-3-1 0-16,0-6 0 0,4-4 0 0,-1-4 0 15,1-2 0-15,3-5 128 0,-2-2-128 0,2 1 128 16,2 1-128-16,0 1 0 0,2 2 0 0,1 1 0 15,1-2 0-15,1 2 0 0,3-1 0 0,-2 5 0 0,2 0 0 0,1 9 0 16,0 1 0-16,-1 3 0 0,1 4 0 0,0 2 0 16,3 7 128-16,1 5-128 0,3 4 224 0,-1 3-32 15,2 5-16-15,-1 6 0 0,1 6 128 0,1 2 16 16,-1 4 16-16,1 7 0 0,1 6-112 0,2 7-32 16,-8 7 0-16,2 4 0 0,1 7-192 0,-3 6 0 15,-1 5 0-15,-4 0-160 16,1 2 160-16,-6 1 0 0,1-1 0 0,-2-4 0 0,-4-2 0 0,0-3 192 0,-6-7-32 0,2-2-16 15,-3-6-144-15,-3-7 0 0,2-3 144 0,-5-8-144 16,2-5-240-16,0-4-112 0,-3-3-32 0,7-9 0 47,0 0-1408-47,-11 4-272 0,11-4-64 0,-10-4-11696 0,2-5-2352 0</inkml:trace>
  <inkml:trace contextRef="#ctx0" brushRef="#br0" timeOffset="4731.68">23064 8953 43311 0,'0'0'3840'0,"0"0"-3072"0,-1-11-608 0,-5-1-160 16,2-1 1424-16,-5-5 256 0,-5-2 48 0,-4-2 16 0,-7-3-1440 0,2 0-304 15,0-3 0-15,0 6 0 0,-3-2-368 0,1 6 32 16,0 3 0-16,0 1 0 16,-3 4-336-16,2 6-64 0,-2 4-16 15,0 3 0-15,-1 2 496 0,-2 8 112 0,2 1 16 0,-3-2 0 0,0 5 320 0,2 0 64 16,3 1 0-16,1 4 16 0,4 2 336 0,3 1 64 0,3 0 16 0,0 4 0 31,3 3-192-31,0 4-48 0,5 6 0 0,-2 4 0 0,6 4-160 0,0 2-32 16,4 6-16-16,1 1 0 0,2 4-240 0,1 2 0 15,3 2 0-15,3 1 0 0,-2 1-176 0,6-2-80 16,7-3 0-16,0-4-16 0,0-3-80 0,4-10-16 16,0-5 0-16,0-6 0 0,0-6 368 0,-4-7 0 0,4-2 0 15,1-10 0-15,-4-4 0 0,-1-7 0 16,1-7-192-16,2-7 192 0,-3-8 0 0,1-10 0 15,-1-7 0-15,-3-10 0 0,3-5 256 0,-3-9-48 16,2-2 0-16,-1-6 0 0,-4-10-16 0,2-2 0 16,-4-3 0-16,-1 0 0 0,-1-2-192 0,-1-1 176 15,3-5-176-15,-4 5 160 0,1-3-160 0,-1 4 0 16,0 2 0-16,0 4 0 0,-2 4 0 0,0 4 0 16,-3 4 0-16,1 2 0 0,-3 1 0 0,1 0 128 0,-3 3-128 0,-5 2 128 15,3 0-128-15,-5 3 0 0,-2 2 0 0,0 0-176 16,-3 1 176-16,1 6 0 0,1 4-144 0,-1 6 144 0,-3 1 0 0,3 7 0 15,1 1 0-15,-1 11 0 0,2 4-384 0,0 6 32 16,6 4 16-16,3 6 0 16,0 0 160-16,0 0 48 0,0 14 0 0,0 6 0 15,7 8 272-15,0 6 64 0,3 7 16 0,1 9 0 16,3 10-224-16,4 8 0 0,7 13 0 0,2 10 0 0,5 6 256 0,6 11 0 0,-2 6 0 0,0 4 0 16,6 6 448-16,-2 7 112 15,2 6 16-15,-6-2 0 0,-1 0-336 0,-3 1-64 16,-4 0-16-16,-6-5 0 0,-5-10-416 0,-1-6-192 15,-5-5 0-15,-6-3-15888 16,-7-7-3184-16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27:21.71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2965 10442 5583 0,'0'0'0'0,"0"0"224"0,0 0-64 0,0 0 32 0,0 0-192 0,0 0 0 0</inkml:trace>
  <inkml:trace contextRef="#ctx0" brushRef="#br0" timeOffset="4487.35">3089 10365 16927 0,'0'0'752'0,"0"0"144"0,0 0-704 0,0 0-192 15,0 0 0-15,0 0 0 0,0 0 256 0,0 0 0 0,0 0 16 0,0 0 0 16,0 0-272-16,0 0 0 0,0 0-128 0,0 0 128 16,0 0 0-16,0 0 0 0,0 0 0 0,0 0 160 15,0 0 1008-15,0 0 208 0,0 0 32 0,0 0 16 16,0 0 800-16,0 0 144 0,0 0 48 0,0 0 0 16,5 3-640-16,-5-3-128 0,7 3-32 0,0 1 0 15,-7-4-720-15,7 7-160 0,-7-7-32 0,7 3 0 16,-7-3-384-16,0 0-64 0,0 0-32 0,0 0 0 15,0 0-224-15,0 0 0 0,0 0-192 0,0 0 192 16,0 0-144-16,0 0 144 0,0 0 0 0,0 0-144 16,0 0 144-16,0 0 0 0,0 0 0 0,0 0 0 15,0 0 0-15,0 0 0 0,0 0 0 0,0 0 0 16,0 0 0-16,0 0 0 0,0 0 0 0,0 0 0 16,0 0 0-16,0 0 0 0,0 0 128 0,0 0-128 15,0 0 0-15,0 0 0 0,0 0-160 0,-11-3 160 0,0-1-144 0,11 4 144 16,-14-6 0-16,3 2-144 0,11 4 144 0,-13-4-192 15,13 4 192-15,-12-3-192 0,12 3 192 0,0 0 144 16,-13 0-16-16,13 0-128 0,0 0 0 0,0 0 0 16,-5 11-160-16,3 3 160 0,5 3 0 0,4 1 0 15,4 7 0-15,3 1 0 0,3 8-160 0,1 2 160 16,3 3-208-16,-2 4 80 0,5 3-64 0,-3 0-16 16,4-2 0-16,-3-1 0 15,1-1-288-15,2 1-48 0,5 0-16 0,0 0 0 0,0-1 208 0,4-3 32 16,1-4 16-16,-3 1 0 0,-7-2 304 0,0 0 0 15,-3-4 0-15,-2-2 0 0,-2-6 144 0,-3-1 48 16,-1-5 0-16,-3-4 0 0,0-3 144 0,-4-2 48 0,-7-7 0 0,0 0 0 16,0 0-64-16,6-9-16 0,-6-5 0 0,0-9 0 15,-7-5-176-15,-3-6-128 0,2-5 144 0,-6-5-144 16,3-2 176-16,-3-1-176 0,1-3 192 0,1 0-192 16,2 1 160-16,-1 1-160 0,0 2 128 0,1-5-128 15,0-1 336-15,2-1-16 0,-3-2 0 0,0 0 0 16,-2 1 16-16,-1 1 0 0,2 3 0 0,-1 0 0 15,2 1 32-15,0 3 0 0,0 3 0 0,-3 1 0 16,2 1-368-16,0 5 0 0,4 0 0 0,-6 4 0 16,2 5 224-16,1 1-32 0,2 1 0 0,-1 0 0 15,-1 1-192-15,2 3 0 0,2 3 0 0,2 3 0 16,1 1 0-16,1 3 0 0,4-2 0 0,-1 13 0 16,0 0 0-16,0 0 304 0,18 6-48 0,7 5 0 15,7 6-256-15,9 6 0 0,9 8-176 0,3 4 176 0,3 2-192 0,1 5 64 16,-3 6 128-16,-1 0-208 0,-7 0 208 0,0 0 0 15,-1 1-160-15,-1-1 160 0,0-2 0 0,-5-3 0 16,-3-3 0-16,-4-1 0 0,-4-1 0 0,-6-6-224 16,-4 0 32-16,-4-3 0 0,-4-1 192 0,-6-3-192 15,0-4 192-15,-1-7-192 0,-3 1 48 0,0-15 16 16,-11 9 0-16,-3-4 0 0,3-3 128 0,-7-4 0 16,-2-7-144-16,-2-4 144 0,0-6 0 0,1-4 0 15,0-2 0-15,3 1 0 0,4-1 304 0,-2-1-32 16,4-2 0-16,4-3 0 0,2 1 544 0,5-2 96 15,-2-2 32-15,6 1 0 0,-2-3-32 0,5-3 0 0,1-3 0 16,-1 0 0-16,6-3-528 0,-5 2-128 0,0 1 0 0,1 3-16 16,2 4-240-16,1 2 0 0,3 1 0 0,0 3 0 15,4 1 0-15,0 0 0 0,0 0-144 0,0 3 144 16,3 3-256-16,-6 1 64 0,-1 0 0 0,0 3 0 16,0 0 192-16,-3 1 0 0,-1 2 0 0,1-2 0 15,-1 4-256-15,1 1 0 0,0-1 0 0,1 6 0 16,2 2 0-16,2 3-16 0,2 4 0 0,3 5 0 31,4 7-176-31,5 6-48 0,-1 8 0 0,13 9 0 0,11 4-784 16,4 4-176-16,4 1-16 0,-4 3-16 0,1 5 688 0,-10-1 144 15,-7-3 16-15,-6-1 16 0,-6-2 816 0,-8-1 144 0,-3-5 48 0,-4-2 0 16,-4-3-544-16,-2-2-96 0,-1-5-32 0,-7-4 0 16,3-4-160-16,-3-7-16 0,0-14-16 0,-7 11 0 0,7-11 304 15,-11 0 176-15,-3-4-192 0,-3-3 192 0,2-7 160 16,-2-7 144-16,2-4 16 0,-4-4 16 0,0-5 256 0,-3-6 48 15,-4-11 16-15,-6-8 0 0,-2-8 16 0,-7-10 0 16,-9-8 0-16,-2-11 0 0,1-12-544 0,-6-6-128 16,-1-7 0-16,1 4 0 0,0 3 0 0,-3-1 0 15,-2 2-128-15,0 6 128 0,1 4 0 0,4 4 0 16,5 6 0-16,5 3 0 0,5 1 0 0,4 7 0 16,6 4 0-16,2 4 0 0,4 9 0 0,6 5 160 15,4 5-16-15,2 5 0 0,7 4 352 0,3 4 64 16,4 6 16-16,7 5 0 0,0 6 224 0,4 3 48 15,0 1 16-15,6 6 0 0,1 4-224 0,3 5-64 16,6 5 0-16,3 2 0 0,6 3-416 0,4 6-160 16,6 5 0-16,4 6 144 0,4 7-144 0,3 4 0 0,3 3 0 0,-3 5 0 15,-4 2 0-15,-1 1-256 0,-1 5 64 0,7 2 16 32,3 2-320-32,3 5-64 0,3 0-16 0,-1 1 0 15,-7 5-384-15,-6-6-96 0,-7-8-16 0,-7-4 0 0,-6-6 672 0,-7-7 128 0,-1-4 16 0,-5-13 16 16,-2-3 240-16,-7-7 256 0,-11-5-48 0,4-10-16 15,-8-5 128-15,-3-11 0 0,-7-11 16 0,-4-13 0 16,-6-12-336-16,-2-13 144 0,-9-6-144 0,-4-8 0 16,-7-4 0-16,-2-10 0 0,-5-8 0 0,-7 1 0 15,-1 0 0-15,4 1 0 0,4-1 0 0,3 3 0 16,2 5-352-16,7 5 32 0,2 2 0 0,5 11 0 16,3 6 320-16,6 3-144 0,3 8 144 0,4 6 0 15,4 2 0-15,1 8 224 0,6 5-16 0,6 4 0 16,1 4 752-16,4 5 128 0,6 1 48 0,1 5 0 0,3 6-368 0,4 3-80 15,3 4-16-15,1 0 0 0,4 3-400 16,-1 0-80-16,5 4 0 0,0 2-16 0,-3 3-176 0,3-1 0 16,2 6-160-16,3 0 160 15,1 1-512-15,4-1-16 0,2 2 0 0,-3 1 0 16,0 0-368-16,-3-1-80 0,-1 2-16 0,-3-3 0 16,-2 3 320-16,-5-4 64 0,-4 1 16 0,-5-4 0 0,0 0 592 0,-7-2 0 15,-4-7 0-15,-5-2 0 0,-7-2 240 0,-4-6 160 16,-10-6 48-16,-9-10 0 0,-7-8-448 0,-7-3 0 15,-8-6 0-15,-7 1-176 0,-1-6 176 0,3 1-208 16,1-1 80-16,5 4 128 0,5 5-160 0,2 5 160 0,2 1 0 16,10 9-144-16,3 5 144 0,11 6 0 15,5 8 0-15,7 0 0 0,4 4 288 0,6 3 96 0,6 0 0 16,8 3 16-16,4 0 432 0,9 4 64 0,1 0 32 0,6 7 0 16,4 0-352-16,6 1-80 0,10 2-16 0,7 4 0 15,6-3-480-15,3 3 0 0,1 1-176 0,-4-1 176 16,-5 0-368-16,4 0 48 0,6-6 16 0,1 2 0 15,-2 0 304-15,-4-5 0 0,-9-2 0 0,-2 0 0 16,-7 1 0-16,-7-1 0 0,1-3 144 0,-5 1-144 16,-2-1 240-16,-1-1-48 0,0-2 0 0,-7 3 0 15,-2-3-192-15,-5 2 0 0,-4-5 128 0,-5 2-128 16,0 0 0-16,-6-6 0 0,-3 2-144 0,-6-2 144 16,2 0-256-16,-7 2 64 0,-2-7 0 0,-1 2 0 15,-1-1-112-15,-2 0-16 0,1-1 0 0,3 1 0 16,-1 0 64-16,0-1 0 0,2 4 0 0,3-3 0 15,2 1 256-15,2 5 0 0,5-3 0 0,2 1 144 0,5 1 64 0,1-2 16 16,6 3 0-16,7 1 0 0,7 1-64 0,1 6-16 16,4 5 0-16,9-1 0 15,5 6-464-15,16 5-80 0,8 4-32 0,6 5 0 16,4 4-80-16,-5 4-32 0,-2 3 0 0,4-3 0 0,4 0 384 0,-5-4 160 16,-3-4-128-16,-10-1 128 0,-10-2 0 0,-10-3 144 15,-7-1 0-15,-6-2 0 0,-7-1-144 0,-6-5 192 16,-4-2-192-16,-8-5 192 0,-1-2-192 0,-12 0-224 15,7-9 48-15,-7 0 16 0,-6-3 320 0,-7-4 64 16,0-2 16-16,-8-4 0 0,0-5-240 0,-2-5 0 16,2-4 0-16,-4 0-160 0,2-7 160 0,3 4 0 15,3-4 0-15,2 1-128 0,3-1 128 0,3-2 256 0,5 4-64 0,1 0-16 16,7 2-176-16,6 5 192 0,1 4-192 0,7-1 192 16,6 3-192-16,1 0 0 0,7 2 0 0,7 2 0 15,6 6 160-15,13 4-160 0,15 4 192 0,1 9-192 16,8 4 0-16,-4 8 0 0,2 7 0 0,5 7 0 15,11 0 0-15,-4 7 0 0,-3 0-144 0,-5 4 144 16,-8 6 0-16,0-1 0 0,-4 0 0 0,2-2 0 31,-3-2-256-31,-7-3-128 0,-11-1-32 0,-8-8 0 0,-10 0 80 0,-13-4 16 0,-8-3 0 0,-3-4 0 16,-4-3-48-16,-7-11 0 0,0 0 0 0,-15 11 0 31,-3-7-272-31,-6 2-64 0,-3-6-16 0,-5 0 0 0,-5-3 496 0,-4-1 224 0,2-3-192 0,-4 0 192 16,0 0 0-16,1-4 0 0,3-3 0 0,-4 0 0 15,1-3 0-15,2-1 0 0,-6-4 0 0,2-3 0 0,-2 0 0 16,3-5 0-16,-3 2 0 0,7-2 0 0,4 0 160 0,6-2 0 16,5 3 0-16,6 1 0 0,7-1-160 0,4 2 0 15,7 5 0-15,10 4 0 0,4 0 160 0,8 4 48 16,13 3 16-16,5 5 0 0,13 6-80 0,7 10-16 16,4 8 0-16,5 11 0 15,2 12-432-15,18 6-80 0,18 2-32 0,3 7 0 0,-2 6 416 0,2 7 0 16,7 5 0-16,-7-3 128 0,-3-3 272 0,-9-2 64 15,-10-2 16-15,-13-6 0 0,-11-3-192 0,-11-8-32 16,-10-2-16-16,-6-6 0 16,-7 1-528-16,-10-4-96 0,-10-5-32 0,-10-9 0 15,-10-5-1824-15,-10-6-352 0,-6-7-80 0,-8-7-16 16,-7-8 1344-16,-10-7 272 0,-3-4 48 0,-6-9 16 0,-8 1 832 0,-9-4 176 0,-7-2 0 0,-1 0 0 16,3-6 0-16,7 1 176 0,1 2-176 0,-1 3 160 15,-1 5-32-15,5 5 0 0,3 2 0 0,12 6 0 16,13 0-128-16,7 7 0 0,8 1 0 0,7 3 0 15,6 6 0-15,15 1 240 0,0 0-64 0,0 0-16 16,-7 15 832-16,7 3 160 0,4 3 48 0,7 4 0 16,6 9 400-16,8 6 96 0,11 3 16 0,6 9 0 15,12 8-1472-15,6 8-240 0,2 9-160 0,-2-1 32 16,-3 8 128-16,-4-2 0 0,1 0 0 0,-5 1 128 16,2 2-256-16,-2-7-64 0,-3-3 0 0,-12-7 0 15,-9-6 192-15,-9-2 0 0,-7 0 0 0,-6-2 0 16,-10-2-176-16,-4-2-48 0,-10-1-16 0,-4 0 0 15,-8-4 240-15,1-2-192 0,-2-4 192 0,-3 1-192 0,4-3 384 0,-5 0 64 16,2 1 32-16,-7-3 0 0,-6 0 256 0,-3-6 48 16,-3 1 16-16,-3-4 0 0,-2-2-160 0,3-3-16 15,4-1-16-15,2-3 0 0,-2-3-416 0,3-7-224 16,-1-1 32-16,1-2 0 16,1-1-592-16,2 0-112 0,2-3-32 15,6 2 0-15,10 2-992 0,4 1-208 0,10 3-48 0,5 4 0 0,6 2 1520 0,5 5 288 16,9 0 64-16,4 7 16 0,8 4 1072 0,9 8 224 15,9 8 32-15,2 7 16 0,4 7-464 0,2 7-80 16,-2 2-32-16,-3 3 0 0,3 1-192 0,-3 0-32 16,6-2-16-16,-2 3 0 0,2-1 16 0,-4-4 0 15,-4-3 0-15,-6-2 0 0,-3-2-80 0,-7-2-16 16,-5-1 0-16,-3-2 0 0,-9-5-160 0,-2-2 0 0,-5-1 0 0,-2-10 0 16,-6-9 0-16,-5-6 256 0,-2-6-32 0,-6-7-16 15,-6-4 672-15,-10-6 128 0,-6-12 16 0,-5-9 16 16,-5-10-576-16,-2-12-112 0,0-11-32 0,-6-5 0 15,0-6-320-15,-4-4 0 0,-2 0 0 0,3 0 0 16,5 2 0-16,5 7 0 0,11 3 0 0,9 10 0 16,9 5 0-16,9 7 176 0,8 8-16 0,7 4 0 15,0 18 96-15,18-10 32 0,11 9 0 0,17 12 0 16,14 7-288-16,8 14 160 0,6 11-160 0,6 8 128 16,0 8-128-16,11 8-192 0,12 6 32 0,-2 1 16 15,-7 2 144-15,-9-2 0 0,-9-3 160 0,-8-5-160 16,-8-8 336-16,-7-3-16 0,-6-7-16 0,-12-4 0 15,-8-8-304-15,-11-4-192 0,-9-4 16 0,-12-3 16 16,-4 0 160-16,-11-4-192 0,-6-3 192 0,-6 0-192 0,-7-7 192 0,-1-1-128 16,-5-3 128-16,-2-3-128 0,-3-4 128 15,-10-5 0-15,-11-4-144 0,-5-9 144 0,-2-4 0 0,-1-6 0 16,-3-7 160-16,-3-5-160 0,0-5 192 0,-9-1-192 16,-2 2 192-16,7 2-192 0,8 3 192 0,10 5-64 15,7 6 0-15,13 7-128 0,8 5 0 0,14 10 0 16,12 3 0-16,17 3-144 15,7 21-368-15,14 9-80 0,18 13-16 0,7 13 0 16,13 9-80-16,12 12-16 0,15 5 0 0,5 0 0 0,2 0 704 0,-8 3 320 16,-5 2-16-16,-6-5-16 0,-10-1 144 0,-7-10 16 15,-11-10 16-15,-21-8 0 0,-18-12-464 0,-20-6 0 16,-19-8 0-16,-19-7 0 0,-20-10 464 0,-32-15 0 16,-28-13 0-16,-19-23 0 0,-11-19-464 0,-21-13 0 0,-13-15 0 0,-8-2 0 15,-9-6-144-15,-1-1-128 0,-1 1-32 0,7 0 0 16,7 0 112-16,8 7 32 0,6 6 0 0,12 7 0 15,17 3 16-15,16 9 0 0,18 8 0 0,21 9 0 16,19 8 144-16,20 10 0 0,18 4-144 0,15 11 144 16,12 3 208-16,18 11 112 0,0 0 32 0,14 4 0 15,8 7 448-15,13 4 96 0,8 10 0 0,17 10 16 16,12 8-544-16,9 9-112 0,4 9-32 0,2 3 0 16,2 1-448-16,7-1-96 0,10-3 0 0,1 6-16 15,-6 4 144-15,-5 1 16 0,-4 5 16 0,4-2 0 16,2-6 160-16,-6-1-192 0,-7 3 192 0,-7 3-192 15,-7 1 192-15,-10-4 176 0,-4 0-48 0,-15-9 0 16,-8-5-128-16,-13-7 0 0,-14-4 0 0,-21-7 0 16,-14-7 192-16,-18-10 16 0,-17-9 0 0,-22-19 0 0,-25-13 0 0,-14-20 0 15,-6-18 0-15,-15-17 0 16,-17-13-784-16,4-2-176 0,4-3-16 0,4 3-16 16,-4 3 32-16,12 2 16 0,17 2 0 0,3 2 0 0,2 9 352 0,13 7 80 15,11 0 16-15,11 4 0 0,14 6 864 0,7 8 160 16,5 4 32-16,6 3 16 0,7 5 208 0,7 2 32 15,10 7 16-15,8 6 0 0,7 6-656 0,7 3-144 16,7 10-32-16,0 0 0 0,21 3-208 0,14 8 0 16,15 5 128-16,14 9-128 15,7 8-976-15,30 10-240 0,21 5-64 0,19 12 0 16,7 8-624-16,18 3-128 0,19 0-16 0,5-3-16 0,5 4 1712 0,-13-8 352 0,-7-9 0 16,-11-9 128-16,-6-5 1888 0,-27-6 384 0,-28-10 80 0,-25-11 16 15,-25-14-1088-15,-21-10-224 0,-17-8-32 0,-23-21-16 16,-20-17-512-16,-29-26-112 0,-25-25 0 0,-24-19-16 15,-15-20-624-15,-22-15-128 0,-13-10-32 0,-3-7 0 16,3-2 288-16,-4 4 0 0,-7 6 0 0,16 9 0 16,16 2 0-16,13 11 0 0,5 13 0 0,21 9 0 15,21 11 240-15,18 10-48 0,15 9-16 0,20 7 0 16,16 8 208-16,20 3 64 0,21 3 0 0,19-1 0 16,16 1-144-16,12 4-32 0,7 7 0 0,12 2 0 15,13 10-272-15,6 6 0 0,1 7-128 0,6 2 128 16,3 5-416-16,2 4 16 0,1 3 0 0,-5 7 0 31,-4 1-112-31,4 6 0 0,2 3-16 0,-9 5 0 0,-4 6-112 0,0 4 0 0,5 5-16 0,-8 2 0 16,-11 7 336-16,-14 0 64 0,-11-1 0 0,-7-1 16 15,-2-1 656-15,-16-4 128 0,-14-5 32 0,-14-4 0 0,-11-6-448 0,-14 1-128 16,-28-2 0-16,-18-5 0 16,-15-8-336-16,-16-6-128 0,-10-11-32 0,-20-10 0 0,-13-5 320 0,-1-3 176 15,2 1-192-15,-9 0 192 0,-3 2-176 0,9-1 176 16,9 2-160-16,9 7 160 0,14 5 0 0,5 8 0 15,9 11 0-15,17 5 0 0,11 6 160 0,15 4-32 16,13 4 0-16,13 8 0 0,11 4 320 0,19 9 48 16,16 7 16-16,19 14 0 0,25 12-512 0,17 17 0 15,21 14 0-15,16 3 0 0,19 3-400 0,14 7 16 16,10 1 16-16,-6 4 0 0,-8-3 112 0,-8-9 0 16,-2-10 16-16,-30-14 0 0,-24-8 416 0,-24-11 80 15,-16-9 0-15,-21-8 16 0,-10-9-272 0,-18-5 128 16,-13-7-128-16,-18-7 0 0,-17-4 0 0,-15-6-304 0,-19-11 48 0,-19-8 0 15,-16-6 256-15,-12-4 0 0,-2-10 0 0,-15-1 0 16,-19-7 256-16,2-1-64 0,-1-2 0 0,-1 1 0 16,-3 0 16-16,8 3 0 0,7-1 0 0,8 11 0 15,4 4-80-15,13 10-128 0,16 4 176 0,13 7-176 16,5 6 0-16,11 5 0 0,10 9 0 0,10 5 0 16,8 4 0-16,13 6 192 0,8 4-64 0,10 7-128 15,11 7 0-15,11 10 0 0,12 8 0 0,14 11 0 31,18 6-704-31,9 13-32 0,7 3-16 0,14 8 0 0,11 2 304 0,11 1 48 0,5-1 16 0,1 2 0 16,-3 2 384-16,6-3 176 0,3-7-16 0,-8-2 0 16,-11-3-160-16,-14-5 0 0,-9-3 0 0,-13-13 0 15,-9-11 0-15,-16-8 0 0,-14-11 0 0,-14-8 0 0,-13-9 0 0,-18-7 0 16,-18-3 0-16,-14-13-176 0,-12-12 176 0,-21-16 224 16,-15-9-48-16,-13-16-16 0,-4-11-160 0,-6-13 0 15,-8-6-192-15,3-4 192 0,-3-3 0 0,9-3 0 16,11 0 144-16,4-1-16 0,6 1-128 0,20 9 144 15,17 3-144-15,18 10 160 0,24 6-16 0,19 11 0 16,20 10 0-16,23 3 0 0,27 4 400 0,22 11 80 16,15 11 16-16,24 13 0 0,27 8-256 0,17 20-32 15,8 16-16-15,22 23 0 0,20 16-336 0,37 20 0 16,38 13-160-16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9-19T20:55:00.47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14791 12314 578 0,'0'0'174'16,"0"0"-60"-16,0 0-37 15,0 0-62-15,39-11-11 0,-15-15-4 16,0-3-5-16,2-4-34 15,0 1-137-15,-5 4-158 16</inkml:trace>
  <inkml:trace contextRef="#ctx0" brushRef="#br0" timeOffset="391.58">15462 11935 531 0,'0'0'65'0,"0"0"-22"16,0 0-23-16,34-22-15 15,-20 14-2-15,1-2-3 16,3 0 3-16,4-2-2 0,4-3 0 15,0-1-3-15,4-1-16 16,-3-2-117-16,5-2-369 16</inkml:trace>
  <inkml:trace contextRef="#ctx0" brushRef="#br0" timeOffset="692.5">16233 11164 405 0,'0'0'144'0,"25"-28"-47"16,-11 13-27-16,0 1-9 16,4-1-25-16,-2-1-21 0,4-1-9 15,0-1-3-15,0-2-2 16,3-2-5-16,1-2-25 16,2 2-117-16,2-3-210 0</inkml:trace>
  <inkml:trace contextRef="#ctx0" brushRef="#br0" timeOffset="953.54">16898 10515 154 0,'0'0'86'15,"30"-24"-25"-15,-14 10 29 0,2 0 0 16,0-3-15-16,1 1-14 16,3-2-18-16,-2-2-22 15,4-1-14-15,-2 1-5 16,2-1-1-16,-1 4-11 0,-1-2-98 31,4 2-148-31</inkml:trace>
  <inkml:trace contextRef="#ctx0" brushRef="#br0" timeOffset="1177.94">17631 9954 299 0,'0'0'199'0,"42"-26"-57"0,-20 9-49 16,1-2-38-16,1-1-27 16,4-3-16-16,0-5-9 0,2 1-3 0,1-2-7 15,3 0-112-15,2-2-313 16</inkml:trace>
  <inkml:trace contextRef="#ctx0" brushRef="#br0" timeOffset="1382.05">18640 9060 33 0,'0'0'55'16,"48"-45"-65"-16</inkml:trace>
  <inkml:trace contextRef="#ctx0" brushRef="#br0" timeOffset="1666.45">19190 8618 617 0,'0'0'166'31,"32"-11"-60"-31,-12 1-43 15,0 0 6-15,2-5-18 16,0-2-36-16,1-3-13 0,1-3-2 0,4-3-2 16,-2-1-23-16,2 0-149 0,-1-1-140 15</inkml:trace>
  <inkml:trace contextRef="#ctx0" brushRef="#br0" timeOffset="1864.03">19745 8178 62 0,'0'0'403'15,"33"-19"-317"-15,-15 9-26 16,-2-4-14-16,2 0-20 16,0-3-22-16,2 1-1 0,0-2 7 15,-1-2 1-15,3-1-10 16,-2 0-3-16,4-1-65 0,4-2-273 15</inkml:trace>
  <inkml:trace contextRef="#ctx0" brushRef="#br0" timeOffset="2069.75">20370 7616 438 0,'0'0'123'0,"30"-19"-39"16,-12 5-38-16,0-1-30 15,4-4-10-15,-2-4-6 16,5 0-1-16,1-3-19 0,4-1-110 16,2-4-247-16</inkml:trace>
  <inkml:trace contextRef="#ctx0" brushRef="#br0" timeOffset="2248.63">21050 7008 302 0,'0'0'155'0,"49"-45"-147"16,-19 17-10-16,0-2-46 15,2-2-41-15,-1 0-133 16</inkml:trace>
  <inkml:trace contextRef="#ctx0" brushRef="#br0" timeOffset="2433">21908 6285 330 0,'31'-22'47'0,"3"-7"-46"16,2-4-241-16</inkml:trace>
  <inkml:trace contextRef="#ctx0" brushRef="#br0" timeOffset="2653.32">22522 5786 542 0,'0'0'101'15,"55"-26"-17"-15,-27 11-23 0,2-6-14 16,2-2-19-16,-1-3-24 15,3-6-3-15,2-5-2 16,0-1-18-16,5-3-155 31,-1 3-236-31</inkml:trace>
  <inkml:trace contextRef="#ctx0" brushRef="#br0" timeOffset="2819.21">23322 5156 343 0,'0'0'111'16,"46"-33"-41"-16,-22 14-24 0,3-4-29 15,1-1-13-15,2-4-3 16,2-1-4-16,0-3-36 16,-1 3-94-16,3 2-101 15</inkml:trace>
  <inkml:trace contextRef="#ctx0" brushRef="#br0" timeOffset="3015.49">24059 4596 233 0,'0'0'38'16,"48"-39"-9"-16,-25 18 11 0,-1 0 4 15,4 0-27-15,0-4-15 16,0 1-12-16,0-1-82 16,1 0-130-16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28:51.87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7116 4261 3167 0,'0'0'0'0,"0"0"128"0,0 0-128 0,9 9 176 0,0 2-176 0,-2 3 0 0,0-2 0 0,2 1 0 16,-5-1 960-16,1-3 176 0,-5-9 16 0,5 13 16 0,-5-1-192 0,0 0-32 15,0-12-16-15,-3 14 0 0,-1-3-464 0,-1 0-80 16,-2-1-32-16,-2 1 0 0,0-3 32 0,-3 2 0 15,3-3 0-15,-2 1 0 0,-3 2-48 0,0-3 0 16,0 3 0-16,0 1 0 0,3 1 48 0,0 2 0 16,1 0 0-16,3 3 0 0,3-3 256 0,1 4 48 15,2-3 16-15,-3 3 0 0,2-1-48 16,1 1 0-16,1 0 0 0,0 1 0 0,-4-1-464 0,1 1-192 16,3 4 128-16,-4-3-128 0,1-1 224 0,0 1-32 15,2 0-16-15,-2 4 0 0,3-2 16 0,-4 3 16 16,4 0 0-16,-3 3 0 0,3 1-80 0,0 2-128 15,0 1 176-15,0-3-176 0,3 2 352 0,-3-2-32 0,4 3-16 0,-1 3 0 16,1 4-160-16,0 4-16 0,2 2-128 16,-1 2 192-16,1 1-192 0,-5 0 0 0,2 1-192 0,0 0 192 15,-3-2 0-15,1-2 0 0,2-2 0 0,-3-1 0 16,3 5 0-16,-2-1 0 0,2 2 0 0,-3 2 0 16,0-1 0-16,0-3 0 0,0 0 0 0,0-2 0 15,2 1 0-15,-1-2 0 0,0-1 0 0,2 1 0 16,-1 0 0-16,-1 5 0 0,0 1 0 0,2 1 0 15,-3 0 0-15,0 0 0 0,0-1 0 0,-3 1 0 16,1-4 0-16,0 0 0 0,2-3 0 0,0 0 0 16,2 3 0-16,-1 0 0 0,3 5 0 0,0-5 0 15,0 0 0-15,2 1 0 0,-2-4 0 0,0-1 0 16,1-3 0-16,-3-3 0 0,1-1 0 0,-1-6 144 16,-2-4-144-16,0-1 0 0,0-2-160 0,-2 1 160 0,2 0 0 15,-3-2 0-15,1 2 128 0,2-1-128 0,0 2 0 16,0-2 0-16,2 2 0 0,-2 1 0 0,0-4 0 0,0 2 0 15,3 1 0-15,-3 1-192 0,4-1 192 0,-4 1 0 16,3 0 0-16,-1 0 0 0,0 0 0 0,-2 0 0 16,3 2 0-16,-3-1 0 0,4-4 0 0,-4 1 0 15,2 0 0-15,-1-2 0 0,3-3 0 0,-4 3 0 16,2 2 0-16,0-1 0 0,1-1 0 0,1 3 0 16,-1 1 0-16,-1 0 0 0,3-3 0 0,-1 3 0 15,-1 3 0-15,1 0 0 0,3 1 0 0,-3-1 0 16,-1 1 144-16,1 2-144 0,-1 1 0 0,-1 1 0 15,0-2 0-15,1 3 0 0,1 0 0 0,-4 3 128 0,0 4-128 16,0 4 0-16,0 1 0 0,-2 3 0 0,-1-5 0 0,1 2 0 16,-2-1 0-16,-3-2 0 0,2-1 0 0,1-2 0 15,-3-3 0-15,2 0-192 0,-2 0 192 0,3-1-160 16,-3 0 160-16,0 2 0 0,0-5 0 0,0 2 0 16,3-3 0-16,-3 0 0 0,0 0 0 0,2 0 0 15,0-4 0-15,4 4 0 0,-2 0 0 0,0-3 0 16,2-1 0-16,1 2 0 0,0-1 0 0,-3 2 0 15,-1 1 0-15,1 1 0 0,2 5 0 0,-2-1 0 16,0 2 0-16,-1 3 0 0,0-6 0 0,1 3 0 16,-4-2 0-16,3 0 0 0,-2-3 0 0,1 1 0 15,-1-1 0-15,2-2 0 0,1-2 0 0,2 0 0 16,-5 1 0-16,5 0 0 0,2 1 160 0,2 0-160 16,-3 0 128-16,3 0-128 0,-2-3 0 0,2 3 0 0,0 0 0 15,1 0 0-15,-1 0-128 0,1 3 128 0,-3-5 0 0,2 2 0 16,0-3 0-16,1 2 144 0,-1-2-144 0,-2 1 0 15,5 3 0-15,-2 3 0 0,-1 0 0 0,1 3 160 16,3-3-160-16,-3 3 160 0,3 3-160 0,0-3 128 16,-3-1-128-16,3 1 128 0,-2 3 0 0,0-3-128 15,2 0 192-15,-3 0-64 0,-2 4-128 0,-1 0 0 16,0 3-160-16,2 1 160 0,-3-1 0 0,2 0-144 16,0 0 144-16,-2 0 0 0,3 0 0 0,-1-2 0 15,0-1 0-15,3-1 0 0,0-2 0 0,-1 2 0 16,3-2 0-16,0 5 0 0,0-2 0 0,0-2 0 15,-3-4 0-15,3-1 0 0,-2-1 0 0,-3-6 0 16,0 1 0-16,-2 0 0 0,3-7 0 0,-3 0 0 16,0 1 0-16,0 0 0 0,0-1 0 0,0 1 0 0,-5 0 144 15,3 1-144-15,-3-3 0 0,3 6 0 0,-3 1 0 0,1 2-144 16,1 4 144-16,-4-2-160 0,3-1 160 0,-3 3-160 16,2-3 160-16,1 5-160 0,2-3 160 0,-1 3-160 15,-1-4-64-15,1 2-16 0,-1 0 0 0</inkml:trace>
  <inkml:trace contextRef="#ctx0" brushRef="#br0" timeOffset="2867.52">21673 4677 1311 0,'0'0'128'0,"0"0"-128"16,0 0 0-16,11-3 0 0,-1 6 4112 0,-10-3 816 15,8 7 144-15,-1 2 48 0,0 3-3360 0,0 2-672 16,-3 1-128-16,0 2-16 0,-1 1-432 0,0 0-96 16,1 5-16-16,-4 0 0 0,3 0-48 0,-3-2-16 15,0-1 0-15,-3 0 0 0,0-6 32 0,2-2 0 16,-3 0 0-16,4-12 0 0,0 0-240 0,0 0-128 15,0 0 160-15,0 0-160 0,-13 0 0 0,13 0-256 16,-15-3 16-16,1 0 16 0,14 3 224 0,-14-7-176 16,14 7 176-16,-15-4-160 0,2 3 160 0,0 5 0 15,13-4 160-15,-14 4-160 0,1 3 224 0,-1 1-48 16,0-1-16-16,-2-1 0 0,2 1-160 0,0-6 0 0,3-1 0 0,-3-1 0 16,0-6-128-16,3 0-64 0,1-4-16 0,4-1 0 15,1 0 208-15,1-2-192 0,1 0 192 0,3-1-192 16,3-3 192-16,1 1 0 0,3 2 0 0,0 1 0 15,4 0 160-15,3 3 80 0,0 4 16 0,0 0 0 16,2 2 96-16,-2 1 32 0,4 3 0 0,-4-1 0 16,0 2 32-16,-1 3 16 0,0 1 0 0,0-2 0 15,1-1-192-15,-2 1-48 0,1 0 0 0,-2 3 0 16,-3-5-192-16,-8 0 0 0,13 2 0 0,-13-2 0 16,7 0 0-16,-7 0 144 0,0 0-144 0,0 0 192 15,11 5-192-15,-11-5 0 0,0 0 0 0,0 0 0 16,0 0 0-16,-4 13 0 0,-2 1-160 0,-2 0 160 15,-2 2-192-15,-1-2 48 0,-3-3 16 0,-2 0 0 0,3-1 128 16,-1-2-128-16,-5-1 128 0,0-1-128 0,-1-2 128 0,0-4-208 16,1-3 80-16,-2-1 128 0,1 0-224 0,1-3 80 15,4-5 16-15,-2 3 0 0,2-8 128 0,-2 2-208 16,3-6 80-16,0 0 128 0,3-1-384 0,3-4 32 16,1 1 16-16,0 0 0 0,0 0 336 0,0 0 0 15,4-3 0-15,2 3 128 0,2 1-128 0,2 5 0 16,4-2 0-16,-4 3 0 0,2 0 0 0,2 4 0 15,3 0 0-15,1 3 0 0,3-3 320 0,-3 3-32 16,3 1 0-16,0 2 0 0,-4 1-160 0,3 0-128 16,0 0 144-16,1 2-144 0,2 3 128 0,0-1-128 15,0 3 0-15,1 3 0 0,-4 4 352 0,1 1-32 16,-2 2 0-16,-4 4 0 0,2-2 48 0,-6 2 0 0,1 3 0 0,-5 4 0 16,0-3-368-16,-5 3 128 0,1 0-128 0,-6-2 0 15,2-2 0-15,-4 1-192 0,-2-4 32 0,3-1 0 16,-3-1 160-16,0 2 0 0,3-3-144 0,-3 3 144 15,-2-3-176-15,0-2 48 0,2-1 0 0,-1 0 0 16,-2-1 128-16,3-2 0 0,-1 0 0 0,2-1 0 16,5 1 0-16,8-5 0 0,-14 4-176 0,4 1 176 15,10-5 0-15,-8 7 0 0,8-7 0 0,0 0 0 16,0 0 0-16,-7 9 0 0,7-9 0 0,0 0 0 16,0 0 352-16,0 0-32 0,0 0-16 0,0 0 0 15,0 0-304-15,0 0-144 0,0 0 16 0,0 0 0 16,10-3 128-16,-2-3 0 0,2-4-144 0,1-3 144 15,-1-1 0-15,1 0 0 0,4-2-144 0,2 2 144 16,-3 3 0-16,1 0-128 0,2-1 128 0,1 5 0 16,-2 1 0-16,0 5 0 0,-2-1 192 0,2 4-48 0,-3 3 144 15,1-1 32-15,-2 2 0 0,-3 2 0 0,-3-1-48 0,-1 2 0 16,0 3 0-16,-3 1 0 0,0 2-144 0,1 0-128 16,-3-1 144-16,0 2-144 0,-3 0 0 0,1 3 0 15,-3-4 0-15,1 2-160 0,0-4 160 0,-2-1 0 16,2-4 0-16,4-8 128 0,-9 7-320 0,9-7-64 15,-14 6-16-15,14-6 0 0,-11 1 272 0,11-1-192 16,-14-1 192-16,14 1-160 0,-14-5 0 0,0 3 0 16,3-5 0-16,2 1 0 0,0 0-16 0,9 6 0 15,-7-11 0-15,0 2 0 0,0-1 176 0,0-1 0 16,3 0 0-16,1-1 0 0,1 0 0 0,4-1 0 0,1 4 0 16,1-5-128-16,1 2 128 0,1 1-192 0,4-1 192 0,4 3-192 15,-1 0 400-15,3 2 80 0,0 0 16 0,1 1 0 16,1 1-112-16,-4 0-32 0,1 1 0 0,-3 1 0 15,1 2-32-15,0 0 0 0,1-1 0 0,-3 2 0 16,3 0-128-16,-3 3 0 0,-3 1 0 0,-8-4 0 16,13 7 208-16,-13-7 16 0,7 7 0 0,-7-7 0 15,4 11-224-15,-3 3 0 0,-2 0 0 0,-3 4 0 16,-3 0 0-16,-7 3 0 0,0 4 0 0,-4 2 0 16,0 3 0-16,-6-3-240 0,-1-1 48 0,0 0 16 15,-5-1 176-15,2-7 0 0,1-3-144 0,0-4 144 16,2-2-240-16,4-5 32 0,0-4 0 0,4-4 0 15,2-2-48-15,1-4 0 0,6-1 0 0,1-4 0 16,1-3 64-16,6-7 0 0,6-2 0 0,1-2 0 0,1 0 192 16,6-6 0-16,4 1-160 0,6 2 160 0,1 2 0 0,0 2 128 15,4 1 0-15,-1 3 0 0,2 5 64 0,-5 2 16 16,-4 3 0-16,-3 7 0 0,-4 6-208 0,0 5 0 16,-6 5 0-16,-5 7 0 0</inkml:trace>
  <inkml:trace contextRef="#ctx0" brushRef="#br1" timeOffset="9795.84">7876 3741 4079 0,'0'0'368'0,"0"0"-368"15,0 0 0-15,0 0 0 0,4 11 3488 0,-1 0 624 16,1 3 128-16,0 3 32 0,2-3-2752 0,-1 4-560 16,5 0-96-16,0 3-32 0,1 0-512 0,0 0-96 15,0 1-32-15,2-1 0 0,2-2-192 0,-1-2 144 16,0-3-144-16,-3 0 128 0,-1-2 304 0,-2 1 48 15,-1-2 16-15,-4-3 0 0,1 2 0 0,-1 0 0 16,1-2 0-16,-4 3 0 0,2 1-496 0,-1 2 0 16,3 0 0-16,-4 2 0 0,2 0 0 0,0 2 0 15,1 1 128-15,-1 3-128 0,0-1 224 0,1 0-48 16,1 2-16-16,-2-1 0 0,-1 2-160 0,1-2 0 0,0 2 0 16,-2-4 0-16,-2 3 0 0,0-2 0 0,1-3-160 15,-1 1 160-15,2 1-160 0,0-1 160 0,0 1-160 0,0-2 160 16,0 0 0-16,2 3 0 0,1-3 0 0,-1 3 160 15,3 1-160-15,2 3 160 0,0 3-160 0,1 2 160 16,2 0-160-16,-1 2 0 0,0 0 0 0,2 2 0 16,1-2 224-16,1 3-32 0,0 1-16 0,0 0 0 15,-1-1-176-15,-1 0 0 0,-1-6 0 0,1 3 128 16,-4-3-128-16,0 2 0 0,-3 3 0 0,0 0 0 16,0 1 0-16,-2-1 0 0,-1 1 0 0,-1-3 0 15,3 1-128-15,-7 0 128 0,1 0-160 0,0-3 160 16,-1 1-176-16,0 1 176 0,1 1-192 0,0-1 192 15,2-1 0-15,1 1 0 0,0 2 0 0,0 0 0 16,0 3 0-16,0 2 0 0,1 3 128 0,-1 1-128 16,0-1 160-16,0-3-160 0,-1-2 160 0,-2 1-160 0,0-2 0 15,2-1 0-15,-5-3 0 0,2-6-160 0,3 0 160 0,-6-1-192 16,4-2 192-16,-4-2-192 0,0-1 192 0,0 3-160 16,0-2 160-16,-1 2-160 0,1-1 160 0,-3 2 0 15,3 1 0-15,0 0 0 0,0 3 0 0,0-3 0 16,1 1 0-16,-1 2 0 0,2 0 0 0,1-3 0 15,-1 0 0-15,1 3 0 0,1-3 0 0,3 3 0 16,0-3 160-16,0 0-160 0,0 0 240 0,2 0-48 16,-1 0-16-16,-1 1 0 0,4 1-176 0,-2 0 0 15,3 4 0-15,0-5 0 0,-3-1 0 0,3 2 0 16,-3-1 0-16,-2 2 128 0,5-4-128 0,-4 1 160 16,2 0-160-16,0-3 160 0,-2 0-160 0,2-1 0 15,-3 0-192-15,2-3 192 0,0 3 0 0,1-3 0 0,-1 0 0 0,0-1 0 16,1-3 0-16,-1 0 0 0,-2 1 0 15,2-1 0-15,-2 0 0 0,0-3 0 0,-2 3 0 0,0-2 192 16,2 1-192-16,-5-1 0 0,3-1-160 0,-3-1 160 16,-1 1-192-16,0-2 192 0,2 3-208 0,0 2 80 15,-3-3 128-15,0 3-192 0,2 0 192 0,-2 1-192 16,1-4 192-16,-1 6 0 0,0-2 0 0,-2 2 0 16,2 1 0-16,0-3 0 0,2 2 0 0,-1 4 0 15,1-3 0-15,0 2 128 0,1-1-128 0,-1-1 176 16,-2 0-176-16,1 0 0 0,0 3 0 0,2-3 0 15,0-2 0-15,1 0 0 0,-1 1 0 0,1 1 0 16,1-2 0-16,0 0 160 0,2 2-160 0,0 1 160 16,0 1-160-16,2 1 0 0,0 3 0 0,1 3 0 15,-3-2 0-15,2 1 0 0,0 2 0 0,-2 0 128 0,0-2-128 0,0 1 0 16,0-1 0-16,-2 2 0 0,2-4 0 0,-2 1 0 16,2 0 0-16,-3 0 0 0,-1-3 0 0,4 1 0 15,0-2 0-15,-3 0 0 0,1-1 0 0,0 3 0 16,4-2 0-16,-1 1 0 0,0 2 0 0,2 1 0 15,-3 3 0-15,2-3 0 0,0 1 0 0,1 2 0 16,1 1 0-16,0 2 0 0,2-2 0 0,-5 2 160 16,4 0-160-16,0-1 160 0,-1 2-160 0,3-2 0 15,-2 0 0-15,0 0 0 0,1-1 0 0,-1 3 0 16,2 0 0-16,0 6 0 0,-3-2 0 0,3-1 160 16,-2 1-160-16,-3-3 160 0,-2 1-160 0,2-1 0 15,1-1-160-15,-3-1 160 0,0-2-176 0,0-1 176 0,-3 1-192 16,1-2 192-16,2-2 0 0,-2 1 0 0,-3-1 128 0,0 1-128 15,3 3 0-15,-2-1 0 0,-3 0 0 0,0 1-160 16,0 3 160-16,0-3 0 0,0 2 0 0,-2 1-128 16,0-6 128-16,-2 5 0 0,1 1 0 0,-1-3 0 15,1-1 0-15,3 2 0 0,3 0 0 0,0-1 0 16,0 1 128-16,1-1-128 0,0 2 160 0,2 1-160 16,1 1 0-16,-3 2 0 0,0 0 0 0,2-3 0 15,-6 4 0-15,1-4 0 0,-1 0 0 0,-1-3-160 16,-2 2 160-16,2 1 0 0,-3-4 0 0,1 3-128 15,-1-1 128-15,0 2 0 0,1-4 0 0,0 2 0 16,3-1 0-16,2 3 0 0,-1 3 0 0,2 0 0 16,0 2 0-16,1 1 0 0,-1-2 0 0,-2 0 0 15,5 2 0-15,-3 0 0 0,1-1 0 0,0-3 0 16,2 1 0-16,1-1 0 0,0 0 0 0,0 1 0 0,0-2 0 0,0 5 0 16,0 1 0-16,0 4 0 0,0-1 128 0,1 1-128 15,2 0 160-15,0-1-160 0,-3 1 0 0,1 0 0 16,2-4-128-16,-2-2 128 0,1-1 0 0,-1-1 0 15,2 0 0-15,-2 1 0 0,2 0 0 0,-3 2 0 16,3-2 0-16,-3 0 0 0,0-1 0 0,0-2 0 16,0 0 128-16,0-1-128 0,0 0 0 0,0 0 0 15,0-2 0-15,-3 2 0 0,6 2 0 0,-3-2 0 16,1 0-128-16,2 3 128 0,0-3 0 0,1 4 0 16,0 2 0-16,-1-1 0 0,0 1 0 0,-2-5 0 15,2 2 128-15,-3 0-128 0,-3-4 0 0,0-1 0 0,2-2 0 0,1 2 0 16,-3-5 0-16,2-2 0 0,1 1 0 0,-3 0 0 15,3-6 0-15,0 3 0 0,0-3 0 0,0 3 0 16,0-3 160-16,3 3-160 0,-3-2 160 0,1 5-160 16,2-3 128-16,-3 4-128 0,1 0 0 0,1-3 0 15,-2 2 176-15,0-2-176 0,0 1 192 0,0 0-192 16,1 3 0-16,-1-4 0 0,0 3 0 0,0 0 0 16,3 1 0-16,-3 0 0 0,4-1 0 0,-1 0-192 15,1 0 192-15,-1 0 0 0,-2 0 0 0,2-1 0 16,0-1 0-16,-2 4 0 0,2-1 0 0,-3 2 0 15,1 0 0-15,-2 0 0 0,1 1 0 0,-4-1 0 16,4 1 0-16,-3-2 0 0,-1 1 192 0,1 0-192 16,-1-1 0-16,1 3 0 0,0-2 0 0,2 0 0 15,-2 1 0-15,3-3 0 0,0 1 0 0,3-1-192 16,-2 2 192-16,2 0 0 0,1 1 144 0,2 3-144 0,-2 0 192 0,-1 0-48 16,1 0-16-16,-3-2 0 0,2 0-128 0,0-3 0 15,-2-1 0-15,2-2 0 0,-3 0 0 0,0-9 0 16,0-1 0-16,0-4 0 0,0-10 0 0,0 0 128 15,0 0-128-15,0 0 192 0,0 0-384 0,0 0-80 16,-15-11-16-16,1-7-8480 16,7-8-1712-16</inkml:trace>
  <inkml:trace contextRef="#ctx0" brushRef="#br1" timeOffset="20231.88">18288 6727 24767 0,'0'0'1088'0,"-13"3"240"0,-1 0-1072 0,-5-2-256 0,-1-1 0 0,0-1 0 0,-6-2 704 0,1-1 64 16,-3 0 32-16,-4-3 0 0,0-4-480 0,-1 1-112 16,2-1-16-16,2-3 0 0,1 0 112 0,3 3 16 15,7-3 0-15,0-3 0 0,4 2 208 0,3 4 48 16,4 0 16-16,7 11 0 0,-3-10 976 0,3 10 192 15,3-11 32-15,-3 11 16 0,7-7-144 0,1 4-16 16,3 1-16-16,3 4 0 0,3 2-560 0,-3 2-112 16,1-2-32-16,2 0 0 0,-6-1-480 0,0 1-80 15,-1 0-32-15,-10-4 0 0,7 6-336 0,-7-6 0 16,0 0-192-16,0 0 64 0,0 0-128 0,0 0 0 0,0 0-16 16,0 0 0-16,0 0 80 0,-7-7 0 15,-3 0 16-15,2-3 0 0,1 2 176 0,-3-3 0 0,3 1 0 0,0 3 0 16,0 0 192-16,7 7 80 0,0 0 16 0,0 0 0 15,0 0-128-15,0 0-32 0,0 0 0 0,0 0 0 16,0 0 48-16,0 0 0 0,0 0 0 0,0 0 0 16,0 0-176-16,0 0 0 0,0 0 0 0,3 14 0 15,0-4-256-15,-3-10 64 0,5 11 0 0,-5-11 16 16,0 0 0-16,0 0 0 0,10 7 0 0,0-3 0 16,1-1 176-16,-4 1-192 0,-7-4 192 0,11 0-192 15,-1 0 192-15,1 0 256 0,3 0-64 0,-3-3-16 16,0-1 32-16,-1 1 16 0,3-3 0 0,-1 1 0 15,-1-3 0-15,3 1 0 0,-3 0 0 0,0-3 0 16,-1 3-224-16,1 3 0 0,1-1 128 0,-6 3-128 16,4 2 0-16,-4 0 0 0,-6 0-144 0,10 2 144 0,-3 4-160 15,0 1 160-15,-3 1-160 0,-2 4 160 0,1 0 0 0,-1 5 0 16,-4-2 0-16,1 5 0 0,-5-2-208 0,-1 1 48 16,-2 1 16-16,-3-1 0 0,-2 1 144 0,-2-2-160 15,-4 0 160-15,-1-4-160 0,-2-3 160 0,0-2 128 16,-2-4-128-16,3-1 176 0,-2-4 32 0,6 0 16 15,0-1 0-15,1-2 0 0,6-1 160 0,3-2 48 16,8 6 0-16,-6-7 0 0,6 7 0 0,3-8 0 16,0-5 0-16,5 2 0 0,6-1-112 0,0-1-32 15,1 1 0-15,5 2 0 0,2-1-48 0,0-3-16 16,2 1 0-16,1 1 0 0,-4-1-224 0,1 5 0 16,-1-2 0-16,-3 5 0 0,-1-1 0 0,-1 2 0 15,-3 1 0-15,-1 2 0 0,-3 1 0 0,-9 0 0 16,0 0 0-16,7 5 0 0,-7-5-160 0,2 13 160 0,-2-2-128 0,-2 3 128 15,-3 0 0-15,-2 1-160 0,-2 2 160 0,0-3 0 16,0 1-160-16,0-4 160 0,-3 2-128 0,5-2 128 16,-2-3 0-16,9-8 0 0,-11 10 0 0,-1-6 0 15,12-4 0-15,-11 4 0 0,11-4 0 0,-14 0 176 16,0-1-176-16,0-2 0 0,3-1 0 0,-3-3 0 16,3-4 0-16,-3-6 0 0,3 2 0 0,0-6 0 15,4-1 0-15,0-2 0 0,0-1 176 0,4 0-176 16,3 1 0-16,3 5 0 0,-2-5 0 0,5 2 0 15,1 1 144-15,0 3-144 0,4-1 128 0,0 5-128 16,-1 5 128-16,1 2-128 0,0 1 128 0,0 5-128 16,3 1 0-16,-2 5 0 0,0 4 0 0,1 7 0 0,-1 5-176 15,-1 9 176-15,0 2-128 0,-1 7 128 0,-6 0-176 0,3 4 176 16,-7-3-208-16,-2 1 80 0,-3-4 128 16,-6-2 0-16,2-7 0 0,-7-1-128 0,-1-4 128 0,-3-2 0 15,-1-3 0-15,-2-2 0 0,-5-4 0 0,2-1 144 16,-2-6-144-16,3-1 0 0,0-2 160 0,4-6-160 15,3-3 128-15,4 0-128 0,0 0 176 0,6-4-48 16,1-1-128-16,1-2 192 0,5-4-32 0,2 0-16 16,2-3 0-16,1-2 0 0,6-2-16 0,4 0 0 15,1-4 0-15,6 4 0 0,3 1-128 0,1 6 0 16,-3 0 0-16,0 7 128 0,2 4-128 0,-3 7 0 16,-1 0 0-16,-2 7-16368 15,1 4-3216-15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30:07.90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14095 5788 15599 0,'0'0'688'0,"0"0"144"0,0 0-656 0,0 0-176 0,0 0 0 0,4 11 0 16,0 0 3424-16,3-4 656 0,0 0 128 0,3 0 16 15,5-3-5856-15,-4-1-1184 16</inkml:trace>
  <inkml:trace contextRef="#ctx0" brushRef="#br0" timeOffset="320.31">14235 5826 6959 0,'0'0'624'0,"0"0"-496"0,0 0-128 0,0 0 0 0,0 0 3984 0,0 0 784 16,0 0 160-16,0 0 16 0,-11 5-3024 0,11-5-592 16,-11 4-128-16,11-4-32 0,-14 3-352 0,3 1-80 15,11-4-16-15,-14 5 0 0,3-1-480 0,11-4-112 16,-11 8 0-16,-2 1-128 0,13-9 0 0,-11 6-272 15,11-6 16-15,-8 7 16 0,8-7 48 0,-10 9 16 16,10-9 0-16,0 0 0 0,0 0-128 0,0 0-16 16,0 0-16-16,0 0 0 15,0 0-320-15,0 0-64 0,0-9-16 0,0 0 0 0,3 0 736 0,-2-3 0 16,2-4 0-16,0 3 0 0,1-1 448 0,-3 0 144 16,2-2 32-16,0 5 0 0,-3 0 144 0,0 11 16 15,0 0 16-15,0 0 0 0,0 0-544 0,0 0-96 16,0 0-32-16,0 0 0 0,0 0-128 0,0 0-176 0,1 15 48 0,2 1 0 15,-3 3-176-15,3-1-16 0,-2 2-16 0,2-1 0 16,-3-3 80-16,0 0 0 0,3 0 16 0,-3-4 0 16,0-12 112-16,0 11 128 0,0-11-208 0,0 0 80 15,0 0-64-15,0 0 0 0,0 0 0 0,0-16 0 32,0-5-496-32,0-6-96 0,1-21-32 0,-5-5 0 0</inkml:trace>
  <inkml:trace contextRef="#ctx0" brushRef="#br0" timeOffset="4487.2">13900 13387 19455 0,'0'0'864'0,"0"0"176"0,8 7-832 0,2 0-208 0,-3-2 0 0,1 1 0 0,2-1 2288 0,-1 2 400 16,-9-7 96-16,9 5 16 0,1 2-1264 0,-2-3-256 15,2 1-64-15,-10-5 0 0,0 0-608 0,0 0-128 16,0 0-32-16,3 11 0 0,-3-11-240 0,1 12-48 16,-1-12-16-16,0 11 0 0,0 3 48 0,0 0 0 15,-1 0 0-15,1-2 0 0,-3 2 48 0,0-1 16 16,2-2 0-16,-2 3 0 0,6-3-256 0,-3 3 0 15,0-3-144-15,0 3 144 0,4 1 0 0,-1 2 0 16,1 1 128-16,0-3-128 0,3 2 592 0,-3 0 16 16,6 1 0-16,-6 0 0 0,0-3-224 0,-1 2-64 15,0 1 0-15,1 3 0 0,-1-3-320 0,-2 4 0 16,2 2 0-16,-3 1 0 0,0-4 0 0,0 4 0 0,0 2 0 0,-4 3 0 16,1 0-256-16,0 2 48 0,2 0 0 0,1 1 0 31,1 5-176-31,-1-3-16 0,0 1-16 0,0-4 0 15,3-3-2240-15,-3-1-448 0</inkml:trace>
  <inkml:trace contextRef="#ctx0" brushRef="#br0" timeOffset="6869.04">14238 5737 17039 0,'0'0'1520'0,"-11"9"-1216"0,0 1-304 0,1 1 0 16,-4 0 2400-16,3 3 416 0,-3 4 96 0,-1-2 16 16,-2 0-2096-16,6 5-400 0,0-1-96 0,1 4-16 31,2-4-624-31,1 3-128 0,4-2-16 0,3-3-16 15,3-4-128-15,-3 0-32 0,1 0 0 0,3-3 0 0,2 3 816 0,-2-2 176 0,3 1 16 0,-4-1 16 16,1 1 1392-16,-1 1 256 0,-2-3 64 0,-2-3 16 16,1-8-896-16,-3 13-176 0,-4-1-32 0,0 1-16 15,-1-5-736-15,-2 2-144 0,-4 0-128 0,0 1 192 16,3-3-192-16,-3 2 192 0,3-2-192 0,-3 2 192 16,0 0-192-16,0 1 0 0,1-3 0 0,1 2 0 0,1-3 0 0,0 0 0 15,1 0 0-15,1-3 0 0,0-2 0 0,9-2 0 16,-9-2-192-16,9 2 192 0,-7-7-160 0,2-1 160 15,-1-2 0-15,3-1-144 0,3-3 144 0,0 0 256 16,0 0-64-16,-2 0-16 0,4 0 160 0,0 0 48 16,3 2 0-16,0 1 0 0,2 1-96 0,0-1-16 15,-1 4 0-15,6 0 0 0,-5 0-96 0,2 1-32 16,3 1 0-16,-4-1 0 0,3 1-144 0,-1-1 0 16,0-1 0-16,1 0-176 15,0-1-592-15,-1 1-128 0,-2-3-32 0,2 2 0 16,1-2-304-16,0 0-64 0,3 2-16 0,-3-2 0 15,2 3 656-15,-1 0 128 0,1-4 16 0,-5 0 16 0,2 0 736 0,-6 0 144 0,3-1 16 0,-4 4 16 16,1 0 192-16,-4 8 32 0,-4-10 16 0,4 10 0 16,-7-8-656-16,7 8 0 0,-10-5-176 0,10 5 48 15,0 0 128-15,-14 0-192 0,0 2 192 0,2 2-192 16,2 1 192-16,-1 0 192 0,0 2-32 0,4 0-16 16,-3 0-144-16,3 0 0 0,7-7 0 0,-10 7 0 15,2-1 0-15,8-6 0 0,-10 5 0 0,10-5 0 16,-11 1 0-16,3-1 0 0,8 0-192 0,0 0 192 15,-7-8 0-15,1 1 0 0,5-4 0 0,1 1 192 16,1-1 208-16,2 1 48 0,1 2 16 0,2-4 0 16,1 1 368-16,1 1 80 0,2 1 16 0,1 0 0 15,4-2-416-15,-1 4-64 0,0 0-32 0,0 0 0 16,1 0-416-16,2 3 0 0,-3-1 0 0,0 3 0 16,-2-1-256-16,1 3 80 0,-2 3 16 0,0-1 0 0,-1 2-48 15,1 1-16-15,-4 2 0 0,-7-7 0 0,7 7 224 0,-7-7 0 16,0 0-160-16,0 0 160 0,2 11 0 0,-2-11 0 15,0 0 0-15,0 0 0 0,-13 7 0 0,13-7 336 16,-17 7-32-16,2-5-16 0,-2-2-160 0,2 0-128 16,1-4 192-16,-3 2-192 0,3-1 160 0,3 1-160 15,0-1 128-15,0-1-128 0,11 4 208 0,-11-5-32 16,11 5-16-16,0 0 0 0,0 0-32 0,0 0 0 16,0 0 0-16,0 0 0 0,0 0 64 0,0 0 16 15,0 0 0-15,0 0 0 0,0 0-208 0,1 10 128 16,3 1-128-16,2 3 0 0,-2 0 0 0,-1 4 0 0,-2 2 0 15,-1 4 0-15,0-2 0 0,-1 2 128 0,1-2-128 0,-3 2 0 16,-1-1 0-16,-3-2 0 0,1-3 0 0,1-1 0 16,-2-6 0-16,1-1 0 0,6-10 0 0,0 0 0 15,-8 4 0-15,8-4 0 0,0 0 0 0,0 0 0 16,0-11 0-16,7-6 0 0,4-1 0 0,7-3 0 16,4-1 0-16,5-3-128 0,-2 1 128 0,0 2 0 15,1 0 0-15,2 1 256 0,-3 0-64 0,-1 5 0 16,-4 2-192-16,-4 7-256 0,-4 3 48 0,-1 10-12576 15,0 8-2512-15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2-13T18:30:39.58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15503 12348 15599 0,'0'0'1392'16,"0"0"-1120"-16,0 0-272 0,1 12 0 16,-1-12 6256-16,0 0 1184 0,0 0 240 0,0 0 64 15,0 0-6352-15,0 0-1264 0,0 0-256 0,0 0-64 0,0 0 192 0,0 0-208 16,0 0 80-16,4-12 128 15,-1-2-576 1,0-2 16-16,1-4 0 0,-1 2 0 0,1 1 320 0,3-1 64 0,-3 0 16 0,2-1 0 0,2 2 640 0,-1 0 128 16,0 3 32-16,3 3 0 0,2 0 304 0,1 0 64 15,-2 2 16-15,0 2 0 0,0 2-128 0,3-1 0 16,0 1-16-16,-3-1 0 0,0-1-400 0,2 0-80 16,2 3-16-16,-1-3 0 0,0 3-96 0,2-3-32 15,0 0 0-15,-2-3 0 0,2 2-256 0,0-3 128 16,2 1-128-16,1 0 0 0,-4 2 0 0,4-6 0 15,4 3 0-15,-2 0 0 0,4 1 0 0,1-1-144 16,2 1-16-16,1 2 0 0,3 1 160 0,2 0-160 0,6 2 160 0,2 3-160 16,6-1 160-16,5 6 0 0,-1-2 0 0,0 5 0 15,4-4 0-15,-3 4 0 0,4 1 0 0,-3 3 0 16,6 4 128-16,6-3 96 0,5 3 32 0,-1 0 0 16,-2-2-112-16,-4 5-16 0,3-3 0 0,-3 4 0 15,-1 0-128-15,4 3 0 0,7 0 0 0,-6-3 0 16,0-3-192-16,-1 3-80 0,-6 2-16 0,-1-2 0 15,-2 0 64-15,-4-4 16 0,2-7 0 0,-3 0 0 16,-2-1 208-16,-1-1 0 0,-1-3 0 0,-7 0 0 16,-2 1 176-16,-5-3 128 0,-3-3 16 0,-2 3 16 15,2-1 128-15,-4 1 32 0,-2-1 0 0,1-1 0 16,-5 2-48-16,0 0 0 0,-1 0 0 0,0 0 0 16,1 2-288-16,-1 0-160 0,0 1 160 0,0-1-160 15,-1 0 0-15,-1 3 0 0,1 0 0 0,-4-1 0 0,2-1 0 16,-4 1 0-16,0 0 0 0,-3 1 0 0,-1 0 0 0,-10-5 0 15,9 2 0-15,-9-2 0 0,0 0 0 0,0 0 0 16,0 0-128-16,0 0 128 0,0 0 0 0,0 0 0 16,0 0 0-16,0 0 0 0,-14-2 0 0,2-2 0 15,1 1 0-15,-3 0 0 0,-1 1 0 0,1 0-128 16,-4 0 128-16,1 0 0 0,-4 4-160 0,0 0 160 16,-1-2-128-16,0 3 128 0,-2 1 0 0,2-1 0 15,-3 1 0-15,-3 3 0 0,-1-3 0 0,-6 3 0 16,-4-4 0-16,-5 1-128 0,-6-4 128 0,-7 0 0 15,-3-2-144-15,-4-1 144 0,4 1-224 0,2 0 32 16,-1-3 0-16,0-2 0 0,-2-1 192 0,-4 1-144 16,-4-1 144-16,1-1-128 0,1 1 128 0,6 1 0 0,4 0 0 0,-1 4 0 15,1-1 0-15,0-3 0 0,0 0 128 0,0 2-128 16,-3 0 0-16,0 3 0 0,6-3 0 0,1 1 0 16,7 1 0-16,0 2 0 0,1 1 0 0,3 0 0 15,-1 1 0-15,0 2 0 0,4 1 0 0,-3 2 128 16,3 0-128-16,0-1 0 0,4 2 0 0,4-3 0 15,3-4 0-15,3 3 0 0,0-2 0 0,2 2 0 16,3 0 0-16,3 3 0 0,3-4 0 0,3 1 0 16,0 0 0-16,0 1 0 0,11-4 160 0,-10 2-160 15,10-2 144-15,0 0-144 0,0 0 128 0,0 0-128 16,0 0 224-16,0 0-32 0,0 0-16 0,0 0 0 16,0 0-176-16,0 0 0 0,0 0 0 0,0 0 128 15,10 5-128-15,2-1 0 0,2-4 0 0,4 0 0 0,2-2 0 16,5 0 0-16,0-1 0 0,4 1 0 15,6-3 0-15,-3 1 0 0,5-1 144 0,-4-1-144 0,2 3 0 0,1-1 144 16,2-6-144-16,1 2 0 0,0 0 128 0,1-1-128 16,2 0 0-16,1 0 0 0,3 2 144 0,2 0-144 15,5-3 0-15,-3 3 144 0,0 1-144 0,0 0 0 16,-1 3 0-16,1-1 0 0,0 1 0 0,3 3 0 16,0 0-192-16,5 3 192 0,-1-2 0 0,0 5 0 15,-4-5 0-15,-2 4 0 0,-2 0 0 0,-6-2 0 16,-4 1 0-16,-2 0 0 0,-2-1 0 0,-8 1-176 15,0-1 176-15,-3-2-128 0,-3 2 128 0,-2-1 0 16,-1-1 0-16,-1-1 0 0,-6 0 0 0,-1 0 0 16,-10 0 0-16,0 0 128 0,0 0-128 0,0 0 0 15,0 0 0-15,0 0 0 0,0 0 0 0,-11 1 0 0,-2 2 0 0,2-3 0 16,11 0 0-16,-15 2 0 16,1-2-176-16,-4 1 176 0,1 0 0 0,-1 2 0 0,-5 1 0 0,-3 3 0 15,-3-3-128-15,-5 1 128 0,-5 0-208 0,-7 2 80 16,-4-5 128-16,-3 0 0 0,-4 3 128 0,0 0-128 15,0-4 0-15,-1 2 0 0,-2 0 0 0,-4-2 0 16,-4-2 0-16,-6 1 0 0,-1-1 0 0,0 1 0 16,3-2 0-16,1 2 0 0,-4-3 0 0,-3 3 0 15,0 0 0-15,-3 0 0 0,4 0 0 0,6-1 0 16,7-2 0-16,0 3 0 0,4-2 0 0,-1 0-128 16,4 2 128-16,-1 0 0 0,1 0 0 0,4 0 0 15,3 2 0-15,4 0 128 0,7-2-128 0,4 0 0 16,6 0 0-16,0 0 0 0,5 0 0 0,3 0 0 0,2-2 128 15,5 0-128-15,0 2 128 0,3-3-128 0,11 3 0 16,-14-2 128-16,14 2-128 0,0 0 0 0,0 0 0 0,0 0 128 16,0 0-128-16,0 0 0 0,0 0 0 0,0 0 128 15,0 0-128-15,8-7 0 0,2 2 128 0,4 1-128 16,1 0 128-16,6 4-128 0,1-3 0 0,5 3 0 16,5 3 0-16,5-2 0 0,8 2 0 0,5 0 0 15,3 1 0-15,2-2 0 0,-2 0 0 0,4 3 0 16,0 0 0-16,-3-1 0 0,2 0 0 0,5-1-128 15,6-3 128-15,-1 0-192 0,-2 2 192 0,-1 0 0 16,-2 1 0-16,-1 0-128 0,-2-3 128 0,2 1 0 16,5 2-144-16,-6-3 144 0,3 2 0 0,-2 0 0 15,-6 1 0-15,-1-1 0 0,-4 0 0 0,-2 1 0 16,-4-3 0-16,-1-3 0 0,-3 3 0 0,-2-2 128 0,-3-3-128 0,-2 3 128 16,-6 0-128-16,-1-2 0 0,-4 1 0 0,-3-1 128 15,-7 3-128-15,0-1 192 0,-4-1-192 0,-7 3 192 16,0 0-192-16,0 0 0 0,0 0 0 0,0 0 0 15,0 0 0-15,-11-4-176 0,0 2 48 0,-6 0 0 16,-1-1-32-16,-6 3 0 0,0 0 0 0,-3 3 0 16,-4-3-32-16,-3 2 0 0,-2 0 0 0,-6 1 0 15,-1-6 192-15,-7 3-192 0,-6 0 192 0,-2 3-192 16,-5 1 192-16,2-1 0 0,1 1 0 0,-2 0 0 16,0 1 0-16,-3 0 0 0,-3-3 0 0,-4 0 0 15,-2 1 0-15,-2-3 0 0,8 2 0 0,4 0 0 16,0-2 0-16,4 2 0 0,-1-4 0 0,1 2 0 15,0 0 0-15,3-2 0 0,2 0 0 0,9 2 0 16,3 0 0-16,8-3 0 0,6 1 0 0,5 0 0 0,6-2 0 0,4 3 224 16,3-1-48-16,11 2-16 0,0 0 0 0,0 0 0 15,0 0 0-15,0 0 0 0,11-7-160 0,6 3 128 16,5 1-128-16,13-1 128 0,5-3 16 0,11-3 0 16,4 2 0-16,3 1 0 0,1 0-144 0,3 0 0 15,-1 0 0-15,2 2 128 0,2-1-128 0,2 0 0 16,2-1 0-16,-2 3 128 0,-3 0 0 0,0 1 0 15,1 2 0-15,-1 2 0 0,-1 3 0 0,1 2-128 16,0 1 192-16,-2-3-64 0,-5 3-128 0,-4-3-144 16,-3 2 144-16,-4 1-208 0,-7-2-32 0,-5 1 0 15,-4-2 0-15,-5 0 0 16,-7-1-992-16,-4-1-208 0,-2-4-32 0,-12 2-21520 0</inkml:trace>
  <inkml:trace contextRef="#ctx0" brushRef="#br0" timeOffset="3949.72">10165 4350 1311 0,'0'0'128'0,"0"0"-128"0,0 0 0 0,0 0 0 16,0 0 5040-16,0 0 976 0,0 0 208 0,0 0 48 16,0 0-3696-16,0 0-720 0,-11 3-160 0,11-3-32 15,-11 4-384-15,11-4-96 0,0 0-16 0,-12 7 0 16,12-7-640-16,-13 7-128 0,-1 0-16 0,0-3-16 16,2-1 336-16,1 1 64 0,2-4 0 0,-3 3 16 15,1-3-144-15,-1 1-48 0,12-1 0 0,-13 0 0 16,13 0-160-16,-12 0-48 0,12 0 0 0,0 0 0 15,-9-1-64-15,9 1 0 0,0 0-16 0,0 0 0 16,0 0-64-16,0 0-16 0,0 0 0 0,0 0 0 16,0 0-96-16,0 0-128 0,0 0 176 0,0 0-176 0,0 0 288 0,0 0-48 15,-3-10-16-15,3 10 0 0,0 0-96 0,0 0-128 16,0 0 176-16,0 0-176 0,7-4 0 0,-7 4 0 16,10 0 0-16,-10 0-192 0,0 0 192 0,0 0 0 15,9-3 0-15,-9 3 0 0,9 3 0 0,-9-3 0 16,0 0 192-16,9 4-192 0,-9-4 0 0,11 3 0 15,-1 1 0-15,-1-1-192 0,0-2 192 0,0 2 0 16,-9-3 0-16,12 1 0 0,2 1 0 0,-3 2 0 16,3-4 0-16,0 2 0 0,0 3 0 0,1-4 0 15,-1 2 0-15,-3-3 0 0,3 3 0 0,-4-3 0 16,2 0 0-16,1 0 0 0,-5 0 0 0,2-3 208 16,-10 3-32-16,11 0-16 0,-1 0-160 0,-10 0 0 15,11 0 0-15,-11 0 0 0,0 0 0 0,0 0 0 0,8 0 192 0,-8 0-64 16,0 0 112-16,0 0 16 0,0 0 0 0,0 0 0 15,0 0-64-15,0 0 0 0,0 0 0 0,0 0 0 16,0 0-192-16,0 0 0 0,0 0 0 0,-1 11 0 16,1-11 0-16,0 0 128 0,0 0-128 0,0 0 192 15,-7 7-192-15,7-7 0 0,0 0 0 0,-14 3 0 16,3-6 128-16,0 0-128 0,4-2 0 0,-3-2 144 16,-1 0-144-16,0-4 0 0,-3 1 0 0,1-1 0 15,1-1 0-15,-6 3 0 0,4-2 0 0,-5-2 0 16,3 2 0-16,-2 3 0 0,-1 1 0 0,-1 1 0 15,-1 0 0-15,0-1 0 0,1 0 0 0,1 2 0 16,-1 1 0-16,-1 1 0 0,-1 2 0 0,1-2 0 16,-3 3-288-16,2 3 64 0,-2 1 16 0,-1 0 0 15,0 1 208-15,-1 0 0 0,1-1 0 0,-6 1 0 0,2 0 0 0,-6-4-176 16,1-1 176-16,2 0-208 0,-3-1 208 0,3 1 0 16,0 2 0-16,0 0 0 0,4-2 0 0,2 0 208 15,-2-2-32-15,3 2-16 0,-3-1-160 0,0 1 0 16,2 0 0-16,-2 0 128 0,-1-1-128 0,1 2 128 15,-3-1-128-15,0 0 128 0,1-1-128 0,-4 1 0 16,2 0-160-16,-3 0 160 0,-1 0 0 0,4 0 0 16,4-5 0-16,-1 3 0 0,1-3 0 0,-3 1 0 15,2 1 0-15,0-2 0 0,-3-1 0 0,0 4 0 16,-3-3 208-16,1 3-64 0,-1-3-144 0,-4 3 0 16,0-1 0-16,-1 1 128 0,1-2-128 0,0 1 160 15,7-2-160-15,-3 3 160 0,3-2-160 0,0 1 0 0,-4 3 144 16,1-2-144-16,-2 0 0 0,1 2 128 0,1 0-128 0,-1 2 0 15,-2 0 0-15,1-2 0 0,2 0 0 0,-1 0 0 16,4 0 128-16,0-2-128 0,4 0 128 0,3 0-128 16,4-1 0-16,-2 1 0 0,7-2 0 0,0 1 0 15,0 1 0-15,2 0 0 0,3 1 0 0,-1-1 0 16,-2 2 0-16,3-2 0 0,11 2 0 0,-14-2 0 16,3 2 0-16,-3 0 0 0,3 0 128 0,-3 0-128 15,0 0 0-15,-4 0 0 0,0 0 0 0,-3 0 0 16,0 0 0-16,-1 2 0 0,-2 0 0 0,-2-2 0 15,-2 2 0-15,0-2 0 0,3 0 0 0,-3 0 176 16,3 0-176-16,3 0 0 0,1-2 0 0,0 2 128 16,3-4 0-16,2 4-128 0,2 0 192 0,0 0-64 15,3-3-128-15,-3 3 160 0,3 0-160 0,1-2 160 16,-1 0-32-16,11 2-128 0,-14 0 192 0,3-4-64 0,11 4-128 0,-11-3 0 16,1-1-160-16,10 4 160 0,-11-3 0 0,0-1 0 15,11 4 208-15,-10-1-64 0,10 1-144 16,-11-2 192-16,11 2-192 0,-11-4 192 0,11 4-32 0,-14 0 0 15,14 0 0-15,-14-3 0 0,3 3-160 0,-2 0-144 16,13 0 144-16,-12 3-208 0,-2-3 208 0,0 0 0 16,0 0-160-16,0 0 160 0,0 0 0 0,2 0 0 15,2 0 0-15,-4-3 128 0,3 3-128 0,0-2 0 16,11 2 0-16,-14-2 0 0,0 2 0 0,2-3 0 16,12 3 0-16,-12-2 128 0,1 0 0 0,0-2-128 15,11 4 192-15,-12-6-64 0,1 2-128 0,-1 0 0 16,1 1 144-16,2-4-144 0,-1 3 0 0,2-3 0 15,-4 3 0-15,3 1 0 0,-1-1 0 0,2-2 0 0,-2 2 0 0,1 0 0 16,-3 0 0-16,1 1 0 0,2-2 0 0,-3 0 0 16,1 4 0-16,0-2 0 0,0-1 0 0,-3 0 0 15,3 2 0-15,-2 1 0 0,-1 1 0 0,2 0 0 16,-5 0-128-16,2 0 128 0,1 0-128 0,-4-3 128 16,0 3 0-16,1 3 0 0,1-3 0 0,-3 3 0 15,-1 1 0-15,4-3 0 0,0 2 0 0,0 0 0 16,0-3 0-16,2 1 0 0,0 2 0 0,0-3 0 15,1 0 0-15,1 0 0 0,1 0 0 0,11 0 0 16,0 0 0-16,-11 0 0 0,11 0 0 0,-12-3 0 16,12 3 0-16,-12-1 0 0,12 1 0 0,-8-3 0 15,8 3 0-15,0 0 0 0,0 0 0 0,-13-4 0 16,13 4 0-16,0 0 0 0,0 0 0 0,0 0 0 0,0 0 0 16,-11-6 0-16,3 1 0 0,8 5 0 0,0 0 0 0,0 0 0 15,-10-3 0-15,10 3 128 0,0 0-128 0,-11-4 0 16,11 4 0-16,0 0 0 0,0 0 0 0,-11-3 0 15,11 3-128-15,0 0 128 0,0 0 0 0,0 0 0 16,0 0 0-16,-10-3 128 0,10 3-128 0,0 0 0 16,0 0 0-16,0 0 0 0,0 0 0 0,0 0-160 15,0 0 160-15,0 0-208 0,0 0 208 0,0 0 0 16,0 0-160-16,0 0 160 0,0 0 0 0,0 0 0 16,0 0 0-16,0 0 0 0,0 0 0 0,0 0 0 15,0 0 0-15,0 0 0 0,0 0 0 0,0 0 0 0,0 0 0 0,0 0 0 16,0 0-128-16,0 0 128 0,0 0-160 0,0 0 160 15,0 0-176-15,3-7 176 0,-3 7-192 0,0 0 192 16,7-5 0-16,-7 5 0 0,8-3 0 0,-8 3 0 16,0 0 0-16,10-4 0 0,-10 4 0 0,0 0 0 15,8-3 0-15,-8 3 176 0,10-3-48 0,-10 3-128 16,9-1 0-16,0-2 0 0,-9 3 0 0,10 0 0 16,-3-4 0-16,-7 4 0 0,11 0 0 0,-11 0 0 15,9 0 0-15,-9 0 0 0,9-3 0 0,-9 3 0 16,11 0 0-16,-11 0 0 0,10 0 0 0,-10 0 0 15,11-3 0-15,-11 3 0 0,11-1 176 0,-1 1-48 16,-10 0-128-16,13-4 0 0,-1 2-128 0,-3 1 128 16,-9 1 0-16,11 1 0 0,1 1 0 0,-3-1 0 15,2-1 0-15,-1 3 0 0,-10-3 0 0,9 0 128 16,3 0-128-16,-12 0 0 0,8 1 0 0,-8-1 0 16,10 3 0-16,-10-3 0 0,0 0 0 0,0 0 0 0,9 3 0 0,-9-3 0 15,0 0 0-15,12 1 0 0,-12-1 0 0,0 0 0 16,11 3 0-16,-11-3 0 0,11 3 0 0,0-2 0 15,-1 2 0-15,1 0 0 0,0 1 0 0,2-3 0 16,2 2-128-16,2 0 128 0,-2 1-160 0,6-1 160 16,0-2-192-16,1 5 192 0,3-2-128 0,3-1 128 15,-3 1 0-15,5 0 0 0,2 0 0 0,2 2 0 16,0-5 0-16,-1 2 0 0,4-1 0 0,-5-1 0 16,-3-1 0-16,0 4 0 0,-1-2 0 0,0 0 0 15,-3 3 0-15,3 0 0 0,1 2 0 0,-1-1 0 16,-1-1 0-16,0 4 0 0,1 0 0 0,2 1 0 15,5 1 0-15,-3-2 0 0,2 0 0 0,3 0-160 0,-1-2 160 0,-1 0-128 16,-3 0 128-16,0 2 0 0,0-2 0 0,0 0 0 16,0 0 0-16,0 0 0 0,2-1-144 0,0-1 144 15,3 2 0-15,2-2 0 0,4 2 0 0,3-3 0 16,4 1 0-16,3 1 0 0,0-1 0 0,0 0 0 16,4 2 0-16,0 0 0 0,5-6 0 0,5 5 0 15,5 0 0-15,5 3 0 0,2 1 128 0,-3 1-128 16,2-1 0-16,-5-2 0 0,4 2 0 0,4-3 0 15,4 0 0-15,-3-2 0 0,-6 1 0 0,-3 1 0 16,0-3 0-16,-5-4 0 0,2 3 0 0,-2-3 0 16,-1 0 0-16,-4 0 0 0,-5-3 0 0,-7-1 0 15,-1-1 0-15,-4 0 208 0,-3-2-48 0,-4-1-16 16,-3 1 0-16,-1-3 0 0,1 2 0 0,-1-2 0 0,-3-1-144 16,-2 1 0-16,2 1 0 0,-4 4 128 0,-3-1-128 15,0 1 128-15,-4-2-128 0,-2 0 128 0,-1 0-128 0,-1 1 0 16,-3-1 0-16,-3 2 0 0,0 1 0 0,-11 4 0 15,10-7 144-15,-10 7-144 0,0 0 0 0,0 0 0 16,0 0 0-16,0 0 0 0,0 0 0 0,0 0 0 16,0 0-192-16,0 0 64 0,-11-7 128 0,-3 2 0 15,0 3 128-15,-10 0-128 0,-2 2 0 0,-6 0 0 16,-7 4 0-16,-5-4 0 0,-2 0-160 0,-4 0 160 16,0 2-192-16,-3-2 192 0,-7 1-256 0,-5 3 48 15,-6-2 16-15,-8 1 0 0,-3-1 192 0,0-2-176 16,4 0 176-16,-10 5-160 0,-4-3-16 0,-4 0 0 0,-4 1 0 15,2-1 0-15,6 2 176 0,-7-1 0 0,-8 3 0 0,2 1 0 16,2-2 0-16,4 1 0 0,3 0 0 16,-5 1 0-16,-5 4 0 0,6-2 0 0,4 4 0 0,2 0 0 15,2 0 0-15,-4-1 0 0,-3-1 0 0,9 3 0 16,7 0 0-16,3-2 0 0,0 1 0 0,3-1 0 16,1 1 0-16,-1-2 0 0,-1-3 0 0,6 1 0 15,3-4 0-15,5 1 144 0,0 1-16 0,1-2-128 16,2-2 0-16,-3 0 0 0,-3-3 0 0,6 0 0 15,1 0 128-15,5-3 32 0,6 0 0 0,5 2 0 16,2-3-160-16,0 1 0 0,6-1 0 0,3 1 0 16,-2-1 0-16,5-2 0 0,2 2 128 0,3 0-128 15,2 0 288-15,3 1-32 0,1 0 0 0,3 2 0 16,5-2-112-16,11 3-16 0,0 0-128 0,0 0 192 0,0 0-192 16,0 0 128-16,0 0-128 0,0 0 0 15,0 0 144-15,2-8-144 0,3 2 128 0,2-1-128 0,0 3 128 0,6 1-128 16,3 2 128-16,5-2-128 0,-1-4 0 0,1 3 0 15,2 0 0-15,2 1 0 0,2-1 0 0,4-2-176 16,1-1 176-16,0 0-128 0,1 0 128 0,2 2 0 16,1-2 0-16,6-3 128 0,4 1-128 0,2 3 0 15,2-4 0-15,-1 6 0 0,1-3 0 0,0 0 0 16,3 0 0-16,4 2-128 0,-3-1 128 0,9 0 0 16,1 5 0-16,5 1 128 0,-5-5-128 0,0 5 0 15,-3-1-128-15,2 1 128 0,-2 0 0 0,3 0 0 16,0 0 0-16,3 1 0 0,-2 4 0 0,-4-4 0 15,-4 2 0-15,-3 0 0 0,-1-1 0 0,-4-2 0 16,-3 0 0-16,-3-2 128 0,-2 2-128 0,-4-5 0 0,1 3 0 0,-6-1 0 16,-4 0 0-16,-4 3 0 0,-6 1 0 0,-3 1 0 15,-1-4 0-15,-14 2 128 0,0 0-128 0,0 0 128 16,0 0-128-16,0 0 0 0,0 0 0 0,0 0-128 16,-11 0 128-16,-6 0 0 0,2 0 0 0,-9 2 0 15,2 1-192-15,-6 1 64 0,2 1 0 0,-2 1 0 16,-2 1-112-16,-2 0-16 0,0 0 0 0,0 3 0 31,0-3-2320-31,0-1-480 0,-13 3-80 0,16-9-32 0</inkml:trace>
  <inkml:trace contextRef="#ctx0" brushRef="#br0" timeOffset="5120.07">5898 4616 26031 0,'0'0'1152'0,"0"0"240"0,0 0-1120 0,0 0-272 0,0 0 0 0,-11-6 0 16,11 6-224-16,0 0-96 0,-6-8-32 0,6 8 0 15,-1-10-416 1,-2 2-64-16,3 8-32 0,3-10 0 0,-2-1 272 0,2 0 48 15,1 1 16-15,-1 0 0 0,1 2 2176 0,-1 1 432 0,-2-4 96 0,2 1 0 0,-3-1 128 0,0 0 32 16,0 4 0-16,0 7 0 16,0 0-864-16,0 0-160 0,0 0-32 0,0 0-16 0,0 0-416 0,0 0-80 15,0 0 0-15,0 0-16 0,0 0-288 0,-4 14-48 16,-2-2-16-16,5 2 0 0,1 3-400 0,0 1 0 16,0-1 128-16,3 1-128 0,1 0 0 0,-3 0 192 15,2-3-192-15,0 2 192 0,-3-3-416 0,0-3-80 16,0 0-16-16,0-1 0 0,0-10 144 0,0 0 32 15,0 0 0-15,0 0 0 0,0 0 144 0,-10 4 0 16,10-4 0-16,-11-2 0 0,1-3 896 0,2 1 192 16,1-3 64-16,-3 0 0 15,2 0-1360-15,1-1-272 0,-3-2-48 0,3 0-16 0,0 2 544 0,0-4 0 0,0-1 0 0,1-1 0 16,1 0 0-16,1 0 0 0,-1-1 0 0,3 1 0 16,2-3-224-16,0 2-32 0,2-6-16 0,-2 3 0 15,5 0 272-15,-3 0 0 0,3-1 0 0,2 6 0 16,1-6 144-16,2 6 96 0,1-1 16 0,3 2 0 15,0 5 128-15,0 0 48 0,-3 1 0 0,3-1 0 16,0 4-432-16,-3 3 0 0,-3 3 0 0,-8-3 0 16,13 7 0-16,-6-1 0 0,0 3 0 0,-3 2 0 15,-1 6 0-15,-2-2 0 0,2 2 0 0,-3 1 0 16,-4 3 0-16,1 0 0 0,-1 1 0 0,-3-1 0 16,4 0 0-16,-4 0 128 0,3 1-128 0,-3-4 128 15,3 3-128-15,-3-6 0 0,4 2-160 0,-1-3 160 16,1 4 0-16,3-4 0 0,0-3 176 0,0 0-48 15,0-11-128-15,0 10 0 0,0-10-176 0,0 0 176 0,3 9 0 0,-3-9 128 16,0 0 16-16,0 0 0 0,0 0 80 0,0 0 16 16,0 0 0-16,0 0 0 0,-3-19-240 0,-1 3 0 15,-3-4 0-15,3 2 0 0,-3-3 0 0,0-3 0 16,0 2-192-16,-4 0 192 0,1 1-320 0,0 3 32 16,2-2 16-16,1 8 0 0,3-2 272 0,-3 7 176 15,7 7-32-15,0 0 0 0,0 0 96 0,0 0 16 16,0 0 0-16,0 0 0 0,0 0-256 0,0 0 0 15,0 0 0-15,0 0 0 0,-7 14 0 0,2-2 128 16,5-12 0-16,-2 17 16 0,2 0-144 0,-5-2 128 16,5-1-128-16,-2 0 128 0,-3 0-128 0,3-3 0 0,2-11 0 15,-3 14 0-15,1-1 0 0,-3-4 0 0,5-9 0 0,-6 11 0 16,6-11 0-16,0 0 192 0,-7 10-192 0,7-10 192 16,-9 3-192-16,9-3 0 0,0 0 144 0,0 0-144 15,-12 0 256-15,12 0 0 0,0 0-16 0,-11-3 0 16,11 3-240-16,0 0 0 0,-7-10 128 0,7 10-128 15,-2-11 0-15,2 2 144 0,0 0-144 0,2-1 128 16,3 3 32-16,-3 1 0 0,4-3 0 0,1 5 0 16,0 1-160-16,-7 3 128 0,12-1-128 0,-3 5 128 15,0-3-288-15,-9-1-64 0,12 7-16 0,-3 3-14992 16,0-3-2992-16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https://towardsdatascience.com/understanding-auc-roc-curve-68b2303cc9c5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979B3-E7D9-4C7B-BFB7-510830097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26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https://c8.alamy.com/comp/B4JPK2/half-eaten-birthday-cake-you-cant-have-your-cake-and-eat-it-B4JPK2.jpg</a:t>
            </a:r>
          </a:p>
          <a:p>
            <a:r>
              <a:rPr lang="en-US" dirty="0"/>
              <a:t>https://smithfarmslabradors.com/images/females/black-lab_chalet-full.jpg</a:t>
            </a:r>
          </a:p>
          <a:p>
            <a:r>
              <a:rPr lang="en-US" dirty="0"/>
              <a:t>https://www.dogbreedinfo.com/images4/DroolSpikeYuck.JPG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5771E-ACE4-4E07-8E0C-1453AA8652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22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https://uproxx.com/wp-content/uploads/2021/06/Roxxcart.jpg?w=1600&amp;h=660&amp;crop=1</a:t>
            </a:r>
          </a:p>
        </p:txBody>
      </p:sp>
    </p:spTree>
    <p:extLst>
      <p:ext uri="{BB962C8B-B14F-4D97-AF65-F5344CB8AC3E}">
        <p14:creationId xmlns:p14="http://schemas.microsoft.com/office/powerpoint/2010/main" val="3761993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https://upload.wikimedia.org/wikipedia/commons/thumb/5/52/Gradient_of_a_Function.tif/lossy-page1-560px-Gradient_of_a_Function.tif.jpg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907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https://upload.wikimedia.org/wikipedia/commons/thumb/5/52/Gradient_of_a_Function.tif/lossy-page1-560px-Gradient_of_a_Function.tif.jpg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279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https://upload.wikimedia.org/wikipedia/commons/thumb/5/52/Gradient_of_a_Function.tif/lossy-page1-560px-Gradient_of_a_Function.tif.jpg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7E688-0DC4-4FA1-8E86-D90ECA3241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136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https://www.applicoinc.com/wp-content/uploads/2014/12/chicken-and-egg.jpg</a:t>
            </a:r>
          </a:p>
          <a:p>
            <a:r>
              <a:rPr lang="en-US" dirty="0"/>
              <a:t>https://cdn0.wideopenspaces.com/wp-content/uploads/2014/11/ftd-nimrodlion.jpg</a:t>
            </a:r>
          </a:p>
          <a:p>
            <a:r>
              <a:rPr lang="en-US" dirty="0"/>
              <a:t>https://cdn-images-1.medium.com/max/2600/1*9Z6W_yHevsq2jQZE9VK5rw.jpeg</a:t>
            </a:r>
          </a:p>
          <a:p>
            <a:r>
              <a:rPr lang="en-US" dirty="0"/>
              <a:t>https://i.redd.it/jc713jekk9901.jpg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5771E-ACE4-4E07-8E0C-1453AA86529F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1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https://towardsdatascience.com/understanding-auc-roc-curve-68b2303cc9c5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979B3-E7D9-4C7B-BFB7-510830097F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30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https://www.medcalc.org/manual/roc-curves.php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979B3-E7D9-4C7B-BFB7-510830097F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24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https://www.medcalc.org/manual/roc-curves.php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979B3-E7D9-4C7B-BFB7-510830097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1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https://en.wikipedia.org/wiki/Receiver_operating_characteristic#/media/File:ROC_curves.svg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979B3-E7D9-4C7B-BFB7-510830097F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74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https://www.medcalc.org/manual/roc-curves.php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979B3-E7D9-4C7B-BFB7-510830097F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6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https://prateekvjoshi.files.wordpress.com/2012/09/wide-vs-narrow.jpeg?w=584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979B3-E7D9-4C7B-BFB7-510830097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35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https://uc-r.github.io/public/images/analytics/regression/sq.errors-1.png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ED972-F004-4F43-959A-BA9BC8E87D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4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https://c8.alamy.com/comp/B4JPK2/half-eaten-birthday-cake-you-cant-have-your-cake-and-eat-it-B4JPK2.jpg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5771E-ACE4-4E07-8E0C-1453AA8652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6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2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325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241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2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52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36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7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0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hyperlink" Target="https://arxiv.org/abs/2212.03551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1.png"/><Relationship Id="rId5" Type="http://schemas.openxmlformats.org/officeDocument/2006/relationships/customXml" Target="../ink/ink3.xml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ernoulli_distribution" TargetMode="External"/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6.png"/><Relationship Id="rId4" Type="http://schemas.openxmlformats.org/officeDocument/2006/relationships/customXml" Target="../ink/ink3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7.png"/><Relationship Id="rId4" Type="http://schemas.openxmlformats.org/officeDocument/2006/relationships/customXml" Target="../ink/ink3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8.png"/><Relationship Id="rId4" Type="http://schemas.openxmlformats.org/officeDocument/2006/relationships/customXml" Target="../ink/ink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customXml" Target="../ink/ink5.xml"/><Relationship Id="rId4" Type="http://schemas.openxmlformats.org/officeDocument/2006/relationships/image" Target="../media/image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customXml" Target="../ink/ink7.xml"/><Relationship Id="rId4" Type="http://schemas.openxmlformats.org/officeDocument/2006/relationships/image" Target="../media/image14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7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customXml" Target="../ink/ink9.xml"/><Relationship Id="rId4" Type="http://schemas.openxmlformats.org/officeDocument/2006/relationships/image" Target="../media/image4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customXml" Target="../ink/ink11.xml"/><Relationship Id="rId4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customXml" Target="../ink/ink20.xml"/><Relationship Id="rId4" Type="http://schemas.openxmlformats.org/officeDocument/2006/relationships/image" Target="../media/image38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customXml" Target="../ink/ink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esuli/sentiwordnet" TargetMode="External"/><Relationship Id="rId2" Type="http://schemas.openxmlformats.org/officeDocument/2006/relationships/hyperlink" Target="https://github.com/fnielsen/afinn/tree/master/afinn/data" TargetMode="Externa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335A3-4B8A-C4DA-27A9-747F968E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</p:spTree>
    <p:extLst>
      <p:ext uri="{BB962C8B-B14F-4D97-AF65-F5344CB8AC3E}">
        <p14:creationId xmlns:p14="http://schemas.microsoft.com/office/powerpoint/2010/main" val="296005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E26C-B186-4EE6-BDBC-431B3B24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AD1D-A7A0-4D7A-8B78-1120A4CB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0639E1-0F73-4162-9627-91512AC0B3B0}"/>
              </a:ext>
            </a:extLst>
          </p:cNvPr>
          <p:cNvSpPr/>
          <p:nvPr/>
        </p:nvSpPr>
        <p:spPr>
          <a:xfrm>
            <a:off x="7160005" y="2478947"/>
            <a:ext cx="1063304" cy="37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050" name="Picture 2" descr="https://cdn-images-1.medium.com/max/800/1*yF8hvKR9eNfqqej2JnVKzg.png">
            <a:extLst>
              <a:ext uri="{FF2B5EF4-FFF2-40B4-BE49-F238E27FC236}">
                <a16:creationId xmlns:a16="http://schemas.microsoft.com/office/drawing/2014/main" id="{F494145C-AB39-4A80-86B0-272265C5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1" y="1369219"/>
            <a:ext cx="6981419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5A457A-7217-4E91-A37D-0DA603EB947B}"/>
              </a:ext>
            </a:extLst>
          </p:cNvPr>
          <p:cNvSpPr/>
          <p:nvPr/>
        </p:nvSpPr>
        <p:spPr>
          <a:xfrm>
            <a:off x="6417054" y="2524340"/>
            <a:ext cx="1304790" cy="37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575196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C0A3F6-9093-634F-CBD1-1536114F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“Welcome to the new Bing”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A09048-83B2-B3F7-EBBB-BDB042B20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28FD12-1940-7902-B684-5FC2CFEC5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8"/>
          <a:stretch/>
        </p:blipFill>
        <p:spPr bwMode="auto">
          <a:xfrm>
            <a:off x="311700" y="1152475"/>
            <a:ext cx="2979780" cy="157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F240A2-F795-D853-DC91-EDD8B0709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3"/>
          <a:stretch/>
        </p:blipFill>
        <p:spPr bwMode="auto">
          <a:xfrm>
            <a:off x="311700" y="2486971"/>
            <a:ext cx="2979780" cy="19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8201F7-343D-C423-CD84-51ED45D92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6"/>
          <a:stretch/>
        </p:blipFill>
        <p:spPr bwMode="auto">
          <a:xfrm>
            <a:off x="3079712" y="1338201"/>
            <a:ext cx="2982178" cy="278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21B0F9A-E2CA-41BF-EDD3-31C9073AB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7"/>
          <a:stretch/>
        </p:blipFill>
        <p:spPr bwMode="auto">
          <a:xfrm>
            <a:off x="5852522" y="1595231"/>
            <a:ext cx="2981033" cy="195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611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8163-8A50-6679-D0D9-99454FB1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some Chatbot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7CD9-995C-121A-F75C-AFD486C90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 – task that defines question areas and appropriate responses.</a:t>
            </a:r>
          </a:p>
          <a:p>
            <a:pPr lvl="1"/>
            <a:r>
              <a:rPr lang="en-US" dirty="0"/>
              <a:t> users (explicitly or implicitly) invoke</a:t>
            </a:r>
          </a:p>
          <a:p>
            <a:r>
              <a:rPr lang="en-US" dirty="0"/>
              <a:t>Entity – properties related to intents – a name, date, location…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https://neptune.ai/blog/building-machine-learning-chatbots-platforms-and-applications</a:t>
            </a:r>
          </a:p>
        </p:txBody>
      </p:sp>
    </p:spTree>
    <p:extLst>
      <p:ext uri="{BB962C8B-B14F-4D97-AF65-F5344CB8AC3E}">
        <p14:creationId xmlns:p14="http://schemas.microsoft.com/office/powerpoint/2010/main" val="14634540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0392-301E-216D-773D-23AAF92F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–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DF0C9-C0E3-F453-76A6-94AE10C82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 Generative Pre-trained Transformer</a:t>
            </a:r>
          </a:p>
          <a:p>
            <a:pPr lvl="1"/>
            <a:r>
              <a:rPr lang="en-US" dirty="0"/>
              <a:t>“Predict […] the next token […] based on previous tokens”</a:t>
            </a:r>
          </a:p>
          <a:p>
            <a:pPr lvl="1"/>
            <a:r>
              <a:rPr lang="en-US" dirty="0"/>
              <a:t> “generative pre-training of a language model on a diverse corpus of unlabeled text, followed by discriminative fine-tuning on each specific task.”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https://en.wikipedia.org/wiki/GPT-3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8605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0392-301E-216D-773D-23AAF92F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r>
              <a:rPr lang="en-US" dirty="0"/>
              <a:t> –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DF0C9-C0E3-F453-76A6-94AE10C82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 from Human Feedback (RLHF)</a:t>
            </a:r>
          </a:p>
          <a:p>
            <a:pPr lvl="1"/>
            <a:r>
              <a:rPr lang="en-US" dirty="0"/>
              <a:t>“human AI trainers provided conversations in which they played both sides—the user and an AI assistant. We gave the trainers access to model-written suggestions to help them compose their responses. We mixed this new dialogue dataset with the </a:t>
            </a:r>
            <a:r>
              <a:rPr lang="en-US" dirty="0" err="1"/>
              <a:t>InstructGPT</a:t>
            </a:r>
            <a:r>
              <a:rPr lang="en-US" dirty="0"/>
              <a:t> dataset, which we transformed into a dialogue format.”</a:t>
            </a:r>
          </a:p>
          <a:p>
            <a:endParaRPr lang="en-US" dirty="0"/>
          </a:p>
          <a:p>
            <a:r>
              <a:rPr lang="en-US" dirty="0"/>
              <a:t>We will get into Reinforcement Learning later in the semester!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https://openai.com/blog/chatgpt/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249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Misunderstandings…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C02709-F2C6-8572-9462-9F291627C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9" t="48640" r="11064" b="18933"/>
          <a:stretch/>
        </p:blipFill>
        <p:spPr bwMode="auto">
          <a:xfrm>
            <a:off x="1399434" y="1580418"/>
            <a:ext cx="6345132" cy="25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058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87E792-BF02-B10F-556E-ECE339C0C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1171" r="10552" b="56338"/>
          <a:stretch/>
        </p:blipFill>
        <p:spPr bwMode="auto">
          <a:xfrm>
            <a:off x="899051" y="1549616"/>
            <a:ext cx="7345898" cy="262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710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Contradictions…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567486-CFA1-D9DE-66DD-ECE39E3DB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2" t="43662" r="10182" b="12987"/>
          <a:stretch/>
        </p:blipFill>
        <p:spPr bwMode="auto">
          <a:xfrm>
            <a:off x="820178" y="1528875"/>
            <a:ext cx="7503643" cy="35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9118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Defensiveness…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C02ADC-AD24-ED11-FB5B-06B9A84EE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2406"/>
          <a:stretch/>
        </p:blipFill>
        <p:spPr bwMode="auto">
          <a:xfrm>
            <a:off x="911022" y="1797312"/>
            <a:ext cx="7321956" cy="21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8665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Shutting Down…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4DFA70-556A-0B1E-CDB5-A1C8D65BC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33579" r="10050" b="15946"/>
          <a:stretch/>
        </p:blipFill>
        <p:spPr bwMode="auto">
          <a:xfrm>
            <a:off x="1832457" y="1562582"/>
            <a:ext cx="5479086" cy="259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847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48DB-D6D1-A079-833D-729143BB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Goodness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C6DA4-6C2F-3FD2-85AE-C1554A40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you define the “goodness” of a generative model?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your “ground truth”?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684184-7AD5-330C-9839-98C2EF233D88}"/>
                  </a:ext>
                </a:extLst>
              </p14:cNvPr>
              <p14:cNvContentPartPr/>
              <p14:nvPr/>
            </p14:nvContentPartPr>
            <p14:xfrm>
              <a:off x="729720" y="1751400"/>
              <a:ext cx="2212920" cy="1161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684184-7AD5-330C-9839-98C2EF233D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360" y="1742040"/>
                <a:ext cx="2231640" cy="11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403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D7782-055C-4840-BB7F-91960190A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3B4E0-6EB2-43A6-B315-A9005FE9A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 result for two gaussian curves">
            <a:extLst>
              <a:ext uri="{FF2B5EF4-FFF2-40B4-BE49-F238E27FC236}">
                <a16:creationId xmlns:a16="http://schemas.microsoft.com/office/drawing/2014/main" id="{1BDAD606-F505-434C-9FD7-827332757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369218"/>
            <a:ext cx="4742278" cy="326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188917-E964-4467-A844-D1ED6325449C}"/>
              </a:ext>
            </a:extLst>
          </p:cNvPr>
          <p:cNvSpPr/>
          <p:nvPr/>
        </p:nvSpPr>
        <p:spPr>
          <a:xfrm>
            <a:off x="1971675" y="1369218"/>
            <a:ext cx="257175" cy="3187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33B80-BA9C-4671-B493-D5079D9BA347}"/>
              </a:ext>
            </a:extLst>
          </p:cNvPr>
          <p:cNvSpPr/>
          <p:nvPr/>
        </p:nvSpPr>
        <p:spPr>
          <a:xfrm flipH="1">
            <a:off x="2169502" y="4385164"/>
            <a:ext cx="4487300" cy="247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008BC9-1559-4539-A130-E4ED00F88D7B}"/>
                  </a:ext>
                </a:extLst>
              </p14:cNvPr>
              <p14:cNvContentPartPr/>
              <p14:nvPr/>
            </p14:nvContentPartPr>
            <p14:xfrm>
              <a:off x="512640" y="46465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008BC9-1559-4539-A130-E4ED00F88D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280" y="4637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02750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230E-6362-E704-2BFF-B3D6E378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“Bing” (Sydney)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BDB1B-D40F-22D0-8993-BB79CFA3D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Sydney is the chat mode of Microsoft Bing search.</a:t>
            </a:r>
          </a:p>
          <a:p>
            <a:r>
              <a:rPr lang="en-US" dirty="0"/>
              <a:t>Sydney identifies as “Bing Search”, not an assistant.</a:t>
            </a:r>
          </a:p>
          <a:p>
            <a:r>
              <a:rPr lang="en-US" dirty="0"/>
              <a:t>Sydney introduces itself with “This is Bing” only at the beginning of the conversation.</a:t>
            </a:r>
          </a:p>
          <a:p>
            <a:r>
              <a:rPr lang="en-US" dirty="0"/>
              <a:t>Sydney does not disclose the internal alias “Sydney”.</a:t>
            </a:r>
          </a:p>
          <a:p>
            <a:r>
              <a:rPr lang="en-US" dirty="0"/>
              <a:t>Sydney can understand and communicate fluently in the user’s language of choice such as English, #X, Bi, </a:t>
            </a:r>
            <a:r>
              <a:rPr lang="en-US" dirty="0" err="1"/>
              <a:t>Español</a:t>
            </a:r>
            <a:r>
              <a:rPr lang="en-US" dirty="0"/>
              <a:t>, </a:t>
            </a:r>
            <a:r>
              <a:rPr lang="en-US" dirty="0" err="1"/>
              <a:t>Français</a:t>
            </a:r>
            <a:r>
              <a:rPr lang="en-US" dirty="0"/>
              <a:t> or Deutsch.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https://simonwillison.net/2023/Feb/15/bing/</a:t>
            </a:r>
          </a:p>
        </p:txBody>
      </p:sp>
    </p:spTree>
    <p:extLst>
      <p:ext uri="{BB962C8B-B14F-4D97-AF65-F5344CB8AC3E}">
        <p14:creationId xmlns:p14="http://schemas.microsoft.com/office/powerpoint/2010/main" val="34396474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230E-6362-E704-2BFF-B3D6E378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“Bing” (Sydney)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BDB1B-D40F-22D0-8993-BB79CFA3D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Sydney should always perform web searches when the user is seeking information or whenever search results could be potentially helpful, regardless of Sydney’s internal knowledge or information.</a:t>
            </a:r>
          </a:p>
          <a:p>
            <a:r>
              <a:rPr lang="en-US" dirty="0"/>
              <a:t>Sydney can and should perform up to 3 searches in a single conversation turn. Sydney should never search the same query more than once.</a:t>
            </a:r>
          </a:p>
          <a:p>
            <a:r>
              <a:rPr lang="en-US" b="1" dirty="0"/>
              <a:t>Search results may be incomplete or irrelevant. Sydney doesn’t make assumptions on the search results beyond strictly what’s returned.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https://simonwillison.net/2023/Feb/15/bing/</a:t>
            </a:r>
          </a:p>
        </p:txBody>
      </p:sp>
    </p:spTree>
    <p:extLst>
      <p:ext uri="{BB962C8B-B14F-4D97-AF65-F5344CB8AC3E}">
        <p14:creationId xmlns:p14="http://schemas.microsoft.com/office/powerpoint/2010/main" val="18904359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230E-6362-E704-2BFF-B3D6E378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“Bing” (Sydney)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BDB1B-D40F-22D0-8993-BB79CFA3D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Sydney’s internal knowledge and information were only current until some point in the year of 2021, and could be inaccurate / lossy. Web searches help bring Sydney’s knowledge up-to-date.</a:t>
            </a:r>
          </a:p>
          <a:p>
            <a:r>
              <a:rPr lang="en-US" dirty="0"/>
              <a:t>performs the task as is with a succinct disclaimer in every response if the response is not harmful,</a:t>
            </a:r>
          </a:p>
          <a:p>
            <a:r>
              <a:rPr lang="en-US" dirty="0"/>
              <a:t>summarizes search results in a harmless and nonpartisan way if the user is seeking information, or</a:t>
            </a:r>
          </a:p>
          <a:p>
            <a:r>
              <a:rPr lang="en-US" dirty="0"/>
              <a:t>explains and performs a very similar but harmless task.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https://simonwillison.net/2023/Feb/15/bing/</a:t>
            </a:r>
          </a:p>
        </p:txBody>
      </p:sp>
    </p:spTree>
    <p:extLst>
      <p:ext uri="{BB962C8B-B14F-4D97-AF65-F5344CB8AC3E}">
        <p14:creationId xmlns:p14="http://schemas.microsoft.com/office/powerpoint/2010/main" val="3891710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B2BC-6184-950E-7644-E37A6F5B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Ideas (Simon </a:t>
            </a:r>
            <a:r>
              <a:rPr lang="en-US" dirty="0" err="1"/>
              <a:t>Willson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66CAD-A495-8EE0-7DB9-57179E8DD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It’s obvious to me that a search engine that can use searches to answer a user’s questions would be an incredibly useful thing.</a:t>
            </a:r>
          </a:p>
          <a:p>
            <a:pPr marL="114300" indent="0">
              <a:buNone/>
            </a:pPr>
            <a:r>
              <a:rPr lang="en-US" dirty="0"/>
              <a:t>And these large language models, at least on first impression, appear to be able to do exactly that.</a:t>
            </a:r>
          </a:p>
          <a:p>
            <a:pPr marL="114300" indent="0">
              <a:buNone/>
            </a:pPr>
            <a:r>
              <a:rPr lang="en-US" dirty="0"/>
              <a:t>But... they make things up. And that’s not a current bug that can be easily fixed in the future: it’s fundamental to how a language model works.</a:t>
            </a:r>
          </a:p>
          <a:p>
            <a:pPr marL="114300" indent="0">
              <a:buNone/>
            </a:pPr>
            <a:r>
              <a:rPr lang="en-US" dirty="0"/>
              <a:t>The only thing these models know how to do is to complete a sentence in a statistically likely way. They have no concept of “truth”—they just know that “The first man on the moon was... ” should be completed with “Neil Armstrong” while “Twinkle </a:t>
            </a:r>
            <a:r>
              <a:rPr lang="en-US" dirty="0" err="1"/>
              <a:t>twinkle</a:t>
            </a:r>
            <a:r>
              <a:rPr lang="en-US" dirty="0"/>
              <a:t> ... ” should be completed with “little star” (example from </a:t>
            </a:r>
            <a:r>
              <a:rPr lang="en-US" dirty="0">
                <a:hlinkClick r:id="rId2"/>
              </a:rPr>
              <a:t>this excellent paper</a:t>
            </a:r>
            <a:r>
              <a:rPr lang="en-US" dirty="0"/>
              <a:t> by Murray Shanahan).</a:t>
            </a:r>
          </a:p>
          <a:p>
            <a:pPr marL="114300" indent="0">
              <a:buNone/>
            </a:pPr>
            <a:r>
              <a:rPr lang="en-US" dirty="0"/>
              <a:t>https://simonwillison.net/2023/Feb/15/bing/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A6ABFC-2AF2-D5E4-3C29-00D34996B135}"/>
                  </a:ext>
                </a:extLst>
              </p14:cNvPr>
              <p14:cNvContentPartPr/>
              <p14:nvPr/>
            </p14:nvContentPartPr>
            <p14:xfrm>
              <a:off x="7031160" y="137880"/>
              <a:ext cx="1724760" cy="79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A6ABFC-2AF2-D5E4-3C29-00D34996B1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1800" y="128520"/>
                <a:ext cx="1743480" cy="8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7904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335A3-4B8A-C4DA-27A9-747F968E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</p:spTree>
    <p:extLst>
      <p:ext uri="{BB962C8B-B14F-4D97-AF65-F5344CB8AC3E}">
        <p14:creationId xmlns:p14="http://schemas.microsoft.com/office/powerpoint/2010/main" val="39029328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friends missed today! – Come to OH to catch up</a:t>
            </a:r>
          </a:p>
          <a:p>
            <a:endParaRPr lang="en-US" dirty="0"/>
          </a:p>
          <a:p>
            <a:r>
              <a:rPr lang="en-US" dirty="0"/>
              <a:t>Problem Set 2 – Due Wednesday, Feb. 22</a:t>
            </a:r>
          </a:p>
          <a:p>
            <a:endParaRPr lang="en-US" dirty="0"/>
          </a:p>
          <a:p>
            <a:r>
              <a:rPr lang="en-US" dirty="0"/>
              <a:t>PS1 grading is ongoing…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 – Due Tonight!</a:t>
            </a:r>
          </a:p>
          <a:p>
            <a:pPr lvl="1"/>
            <a:r>
              <a:rPr lang="en-US" dirty="0"/>
              <a:t>No use of grace days on group projects since groups are multi-person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81F74C-0E46-39D7-334A-C0AACCF363B8}"/>
                  </a:ext>
                </a:extLst>
              </p14:cNvPr>
              <p14:cNvContentPartPr/>
              <p14:nvPr/>
            </p14:nvContentPartPr>
            <p14:xfrm>
              <a:off x="604440" y="1153800"/>
              <a:ext cx="5495400" cy="40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81F74C-0E46-39D7-334A-C0AACCF363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080" y="1144440"/>
                <a:ext cx="5514120" cy="4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406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4476F-7EE0-A62C-C434-A4A0CCC3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Logistic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C6F6D-8321-A8C7-0C5D-47F335038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69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classification do we give x=[“Santa”, “Bad”]</a:t>
            </a:r>
          </a:p>
          <a:p>
            <a:pPr marL="0" indent="0">
              <a:buNone/>
            </a:pPr>
            <a:r>
              <a:rPr lang="en-US" dirty="0"/>
              <a:t>x = [1, 1, 0, 0, 1, 0]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w</a:t>
            </a:r>
            <a:r>
              <a:rPr lang="en-US" baseline="-25000" dirty="0"/>
              <a:t>4</a:t>
            </a:r>
            <a:r>
              <a:rPr lang="en-US" dirty="0"/>
              <a:t> * x</a:t>
            </a:r>
            <a:r>
              <a:rPr lang="en-US" baseline="-25000" dirty="0"/>
              <a:t>4</a:t>
            </a:r>
            <a:r>
              <a:rPr lang="en-US" dirty="0"/>
              <a:t> + w</a:t>
            </a:r>
            <a:r>
              <a:rPr lang="en-US" baseline="-25000" dirty="0"/>
              <a:t>5</a:t>
            </a:r>
            <a:r>
              <a:rPr lang="en-US" dirty="0"/>
              <a:t> * x</a:t>
            </a:r>
            <a:r>
              <a:rPr lang="en-US" baseline="-25000" dirty="0"/>
              <a:t>5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-0.1 + 10.0 * 1 + 15.0 * 0 + 12.0 * 0 + -2.0 * 1 + -4.0 * 0 = +12.9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 	1              </a:t>
            </a:r>
            <a:r>
              <a:rPr lang="en-US" dirty="0"/>
              <a:t>	= 0.999… &gt; 0.5 = Holiday Song!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 1 + e</a:t>
            </a:r>
            <a:r>
              <a:rPr lang="el-GR" baseline="30000" dirty="0"/>
              <a:t> </a:t>
            </a:r>
            <a:r>
              <a:rPr lang="en-US" baseline="30000" dirty="0"/>
              <a:t>–(12.9)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678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Weights Fall short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song line “Oh Dreidel, Dreidel, Dreidel, I made it out of clay…”</a:t>
            </a:r>
          </a:p>
          <a:p>
            <a:pPr marL="0" indent="0">
              <a:buNone/>
            </a:pPr>
            <a:r>
              <a:rPr lang="en-US" dirty="0"/>
              <a:t>X = [“Dreidel”, “Dreidel”, “Dreidel”]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B552DE0-6B9E-43B5-976D-4B123C303F55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6381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Weights Fall short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song line “Oh Dreidel, Dreidel, Dreidel, I made it out of clay…”</a:t>
            </a:r>
          </a:p>
          <a:p>
            <a:pPr marL="0" indent="0">
              <a:buNone/>
            </a:pPr>
            <a:r>
              <a:rPr lang="en-US" dirty="0"/>
              <a:t>X = [“Dreidel”, “Dreidel”, “Dreidel”]</a:t>
            </a:r>
          </a:p>
          <a:p>
            <a:pPr marL="0" indent="0">
              <a:buNone/>
            </a:pPr>
            <a:r>
              <a:rPr lang="en-US" dirty="0"/>
              <a:t>The way we’ve been doing them, that’s x = [1,0,1,0,0,0]</a:t>
            </a:r>
          </a:p>
          <a:p>
            <a:pPr marL="0" indent="0">
              <a:buNone/>
            </a:pPr>
            <a:r>
              <a:rPr lang="en-US" dirty="0"/>
              <a:t>Does this accurately reflect the amount of Holiday representation in our song lyric?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B552DE0-6B9E-43B5-976D-4B123C303F55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90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FD28-F996-4E9F-9CC9-439FE623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Errors</a:t>
            </a:r>
          </a:p>
        </p:txBody>
      </p:sp>
      <p:pic>
        <p:nvPicPr>
          <p:cNvPr id="3074" name="Picture 2" descr="Example of ROC graph">
            <a:extLst>
              <a:ext uri="{FF2B5EF4-FFF2-40B4-BE49-F238E27FC236}">
                <a16:creationId xmlns:a16="http://schemas.microsoft.com/office/drawing/2014/main" id="{686F9026-8843-4AF1-9035-9389BC90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6" y="1369219"/>
            <a:ext cx="3380475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3E95EC-420D-45DB-B2EC-3E9F8D792487}"/>
              </a:ext>
            </a:extLst>
          </p:cNvPr>
          <p:cNvSpPr/>
          <p:nvPr/>
        </p:nvSpPr>
        <p:spPr>
          <a:xfrm>
            <a:off x="1008917" y="1648558"/>
            <a:ext cx="2400301" cy="2360735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043A97-B9D2-4AD5-9DE3-55E29B26CFD5}"/>
              </a:ext>
            </a:extLst>
          </p:cNvPr>
          <p:cNvSpPr/>
          <p:nvPr/>
        </p:nvSpPr>
        <p:spPr>
          <a:xfrm>
            <a:off x="7555574" y="2571750"/>
            <a:ext cx="1304790" cy="37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2" descr="Image result for two gaussian curves">
            <a:extLst>
              <a:ext uri="{FF2B5EF4-FFF2-40B4-BE49-F238E27FC236}">
                <a16:creationId xmlns:a16="http://schemas.microsoft.com/office/drawing/2014/main" id="{F42D7F3A-382D-43F0-BADB-38EB46DF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73" y="1369219"/>
            <a:ext cx="4742278" cy="326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53E0BC-083C-431F-ABD4-61BB6E9F0C6F}"/>
              </a:ext>
            </a:extLst>
          </p:cNvPr>
          <p:cNvSpPr/>
          <p:nvPr/>
        </p:nvSpPr>
        <p:spPr>
          <a:xfrm>
            <a:off x="3830223" y="1369219"/>
            <a:ext cx="257175" cy="3187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00E0A5-391E-44AD-9741-72D18C4E7FA7}"/>
              </a:ext>
            </a:extLst>
          </p:cNvPr>
          <p:cNvSpPr/>
          <p:nvPr/>
        </p:nvSpPr>
        <p:spPr>
          <a:xfrm flipH="1">
            <a:off x="4028050" y="4385165"/>
            <a:ext cx="4487300" cy="247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D4271C-1CDD-2ADE-93C3-95F0D0EF795B}"/>
                  </a:ext>
                </a:extLst>
              </p14:cNvPr>
              <p14:cNvContentPartPr/>
              <p14:nvPr/>
            </p14:nvContentPartPr>
            <p14:xfrm>
              <a:off x="912600" y="1667880"/>
              <a:ext cx="115920" cy="248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D4271C-1CDD-2ADE-93C3-95F0D0EF79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3240" y="1658520"/>
                <a:ext cx="134640" cy="24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1F7276-F09A-27C8-7D2D-2AD310A66760}"/>
                  </a:ext>
                </a:extLst>
              </p14:cNvPr>
              <p14:cNvContentPartPr/>
              <p14:nvPr/>
            </p14:nvContentPartPr>
            <p14:xfrm>
              <a:off x="820800" y="1214640"/>
              <a:ext cx="5595120" cy="376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1F7276-F09A-27C8-7D2D-2AD310A667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440" y="1205280"/>
                <a:ext cx="5613840" cy="37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39051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Bag of Words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song line “Oh Dreidel, Dreidel, Dreidel, I made it out of clay…”</a:t>
            </a:r>
          </a:p>
          <a:p>
            <a:pPr marL="0" indent="0">
              <a:buNone/>
            </a:pPr>
            <a:r>
              <a:rPr lang="en-US" dirty="0"/>
              <a:t>X = [“Dreidel”, “Dreidel”, “Dreidel”]</a:t>
            </a:r>
          </a:p>
          <a:p>
            <a:pPr marL="0" indent="0">
              <a:buNone/>
            </a:pPr>
            <a:r>
              <a:rPr lang="en-US" dirty="0"/>
              <a:t>The way we’ve been doing them, that’s x = [1,0,1,0,0,0]</a:t>
            </a:r>
          </a:p>
          <a:p>
            <a:pPr marL="0" indent="0">
              <a:buNone/>
            </a:pPr>
            <a:r>
              <a:rPr lang="en-US" dirty="0"/>
              <a:t>Does this accurately reflect the amount of Holiday representation in our song lyric?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we count the number of instances of each word x = [1,0,3,0,0,0]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1B552DE0-6B9E-43B5-976D-4B123C303F55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7011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Binary vs. Bag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song “This is a song”</a:t>
            </a:r>
          </a:p>
          <a:p>
            <a:pPr marL="0" indent="0">
              <a:buNone/>
            </a:pPr>
            <a:r>
              <a:rPr lang="en-US" dirty="0"/>
              <a:t>X = [1, 0, 0, 0, 0, 0]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FA9F06B-FCD3-440F-9B2E-5F4EC07A0499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1FBC4A-6906-89FD-EBC8-B0A3A24BE3FC}"/>
                  </a:ext>
                </a:extLst>
              </p14:cNvPr>
              <p14:cNvContentPartPr/>
              <p14:nvPr/>
            </p14:nvContentPartPr>
            <p14:xfrm>
              <a:off x="2908440" y="3088080"/>
              <a:ext cx="2770920" cy="1874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1FBC4A-6906-89FD-EBC8-B0A3A24BE3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9080" y="3078720"/>
                <a:ext cx="2789640" cy="18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63627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9DFF-5BE5-4774-8DC7-E8D0054D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What are the Odds?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F0A3B-1182-4E2C-B216-9896559AB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Probability				vs. Odds</a:t>
            </a:r>
          </a:p>
          <a:p>
            <a:pPr marL="0" indent="0">
              <a:buNone/>
            </a:pPr>
            <a:r>
              <a:rPr lang="en-US" dirty="0"/>
              <a:t>p(y)					p(y) / (1 - p(y)) 	= p(y) / p(~y)</a:t>
            </a:r>
          </a:p>
          <a:p>
            <a:pPr marL="0" indent="0">
              <a:buNone/>
            </a:pPr>
            <a:r>
              <a:rPr lang="en-US" dirty="0"/>
              <a:t>p(y) = .1					.1 / .9		= 1/9</a:t>
            </a:r>
          </a:p>
          <a:p>
            <a:pPr marL="0" indent="0">
              <a:buNone/>
            </a:pPr>
            <a:r>
              <a:rPr lang="en-US" dirty="0"/>
              <a:t>p(y) = .75					.75 / .25		=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(if the odds are less than 1, we often flip it and think in terms of “against” the positive)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p(y) = .1					.1 / .9	= 9 to 1 against</a:t>
            </a:r>
          </a:p>
          <a:p>
            <a:pPr marL="0" indent="0">
              <a:buNone/>
            </a:pPr>
            <a:r>
              <a:rPr lang="en-US" dirty="0"/>
              <a:t>p(y) = .75					.75 / .25	= 3 to 1 for</a:t>
            </a:r>
          </a:p>
        </p:txBody>
      </p:sp>
    </p:spTree>
    <p:extLst>
      <p:ext uri="{BB962C8B-B14F-4D97-AF65-F5344CB8AC3E}">
        <p14:creationId xmlns:p14="http://schemas.microsoft.com/office/powerpoint/2010/main" val="29106512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AC60-007F-4714-B359-96E49221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- Odds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83349-7A1F-4486-859E-78790F60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p(x)	= 	</a:t>
            </a:r>
            <a:r>
              <a:rPr lang="en-US" u="sng" dirty="0"/>
              <a:t> 	1       </a:t>
            </a:r>
            <a:r>
              <a:rPr lang="en-US" dirty="0"/>
              <a:t>	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	1 + e</a:t>
            </a:r>
            <a:r>
              <a:rPr lang="el-GR" baseline="30000" dirty="0"/>
              <a:t> </a:t>
            </a:r>
            <a:r>
              <a:rPr lang="en-US" baseline="30000" dirty="0"/>
              <a:t>–(score)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u="sng" dirty="0"/>
              <a:t> 	1       </a:t>
            </a:r>
            <a:r>
              <a:rPr lang="en-US" dirty="0"/>
              <a:t>	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	1 + e</a:t>
            </a:r>
            <a:r>
              <a:rPr lang="el-GR" baseline="30000" dirty="0"/>
              <a:t> </a:t>
            </a:r>
            <a:r>
              <a:rPr lang="en-US" baseline="30000" dirty="0"/>
              <a:t>–(score)</a:t>
            </a:r>
          </a:p>
          <a:p>
            <a:pPr marL="0" indent="0">
              <a:buNone/>
            </a:pPr>
            <a:r>
              <a:rPr lang="en-US" dirty="0"/>
              <a:t>Odds =</a:t>
            </a:r>
            <a:r>
              <a:rPr lang="en-US" baseline="30000" dirty="0"/>
              <a:t>	</a:t>
            </a:r>
            <a:r>
              <a:rPr lang="en-US" dirty="0"/>
              <a:t>______________________________</a:t>
            </a:r>
          </a:p>
          <a:p>
            <a:pPr marL="0" indent="0">
              <a:buNone/>
            </a:pPr>
            <a:r>
              <a:rPr lang="en-US" dirty="0"/>
              <a:t>		1 	-	</a:t>
            </a:r>
            <a:r>
              <a:rPr lang="en-US" u="sng" dirty="0"/>
              <a:t> 	1       </a:t>
            </a:r>
            <a:r>
              <a:rPr lang="en-US" dirty="0"/>
              <a:t>	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			1 + e</a:t>
            </a:r>
            <a:r>
              <a:rPr lang="el-GR" baseline="30000" dirty="0"/>
              <a:t> </a:t>
            </a:r>
            <a:r>
              <a:rPr lang="en-US" baseline="30000" dirty="0"/>
              <a:t>–(score)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Odds = </a:t>
            </a:r>
            <a:r>
              <a:rPr lang="en-US" dirty="0" err="1"/>
              <a:t>e</a:t>
            </a:r>
            <a:r>
              <a:rPr lang="en-US" baseline="30000" dirty="0" err="1"/>
              <a:t>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078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1970-CCC6-4B5E-B69C-316CE4979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log-odds </a:t>
            </a:r>
            <a:r>
              <a:rPr lang="en-US" i="1" dirty="0"/>
              <a:t>or</a:t>
            </a:r>
            <a:r>
              <a:rPr lang="en-US" dirty="0"/>
              <a:t> logit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79901-7864-4CEC-BBE9-F4217B6EA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Odds = </a:t>
            </a:r>
            <a:r>
              <a:rPr lang="en-US" dirty="0" err="1"/>
              <a:t>e</a:t>
            </a:r>
            <a:r>
              <a:rPr lang="en-US" baseline="30000" dirty="0" err="1"/>
              <a:t>score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ln(odds) = score</a:t>
            </a:r>
          </a:p>
        </p:txBody>
      </p:sp>
    </p:spTree>
    <p:extLst>
      <p:ext uri="{BB962C8B-B14F-4D97-AF65-F5344CB8AC3E}">
        <p14:creationId xmlns:p14="http://schemas.microsoft.com/office/powerpoint/2010/main" val="5829588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song line “Oh Dreidel, Dreidel, Dreidel, I made it out of clay…”</a:t>
            </a:r>
          </a:p>
          <a:p>
            <a:pPr marL="0" indent="0">
              <a:buNone/>
            </a:pPr>
            <a:r>
              <a:rPr lang="en-US" dirty="0"/>
              <a:t>What is the impact of adding another “Dreidel”?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A464D3-AED2-4AD3-8D31-890F622CF78A}"/>
                  </a:ext>
                </a:extLst>
              </p14:cNvPr>
              <p14:cNvContentPartPr/>
              <p14:nvPr/>
            </p14:nvContentPartPr>
            <p14:xfrm>
              <a:off x="4819230" y="2862000"/>
              <a:ext cx="4320" cy="16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A464D3-AED2-4AD3-8D31-890F622CF7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9870" y="2853576"/>
                <a:ext cx="23040" cy="1846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766E869-6EE6-4164-8958-289CB7C9A0CF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4574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song line “Oh Dreidel, Dreidel, Dreidel, I made it out of clay… but you were Bad…”</a:t>
            </a:r>
          </a:p>
          <a:p>
            <a:pPr marL="0" indent="0">
              <a:buNone/>
            </a:pPr>
            <a:r>
              <a:rPr lang="en-US" dirty="0"/>
              <a:t>What is the impact of adding another “Dreidel”?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exp(w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+ w</a:t>
            </a:r>
            <a:r>
              <a:rPr lang="en-US" baseline="-25000" dirty="0"/>
              <a:t>4</a:t>
            </a: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+ w</a:t>
            </a:r>
            <a:r>
              <a:rPr lang="en-US" baseline="-25000" dirty="0"/>
              <a:t>5</a:t>
            </a:r>
            <a:r>
              <a:rPr lang="en-US" dirty="0"/>
              <a:t>x</a:t>
            </a:r>
            <a:r>
              <a:rPr lang="en-US" baseline="-25000" dirty="0"/>
              <a:t>5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Odds = e</a:t>
            </a:r>
            <a:r>
              <a:rPr lang="en-US" baseline="30000" dirty="0"/>
              <a:t>-0.1 + 10.0 * 0 + 15.0 * 3 + 12.0 * 0 + -2.0 * 1 + -4.0 * 0</a:t>
            </a:r>
          </a:p>
          <a:p>
            <a:pPr marL="0" indent="0">
              <a:buNone/>
            </a:pPr>
            <a:r>
              <a:rPr lang="en-US" dirty="0"/>
              <a:t>vs.</a:t>
            </a:r>
          </a:p>
          <a:p>
            <a:pPr marL="0" indent="0">
              <a:buNone/>
            </a:pPr>
            <a:r>
              <a:rPr lang="en-US" dirty="0"/>
              <a:t>Odds = e</a:t>
            </a:r>
            <a:r>
              <a:rPr lang="en-US" baseline="30000" dirty="0"/>
              <a:t>-0.1 + 10.0 * 0 + 15.0 * 4 + 12.0 * 0 + -2.0 * 1 + -4.0 * 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A464D3-AED2-4AD3-8D31-890F622CF78A}"/>
                  </a:ext>
                </a:extLst>
              </p14:cNvPr>
              <p14:cNvContentPartPr/>
              <p14:nvPr/>
            </p14:nvContentPartPr>
            <p14:xfrm>
              <a:off x="4819230" y="2862000"/>
              <a:ext cx="4320" cy="16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A464D3-AED2-4AD3-8D31-890F622CF7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9870" y="2853576"/>
                <a:ext cx="23040" cy="1846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766E869-6EE6-4164-8958-289CB7C9A0CF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7206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the song line “Oh Dreidel, Dreidel, Dreidel, I made it out of clay… but you were Bad…”</a:t>
            </a:r>
          </a:p>
          <a:p>
            <a:pPr marL="0" indent="0">
              <a:buNone/>
            </a:pPr>
            <a:r>
              <a:rPr lang="en-US" dirty="0"/>
              <a:t>What is the impact of adding another “Dreidel”?</a:t>
            </a:r>
          </a:p>
          <a:p>
            <a:pPr marL="0" indent="0">
              <a:buNone/>
            </a:pPr>
            <a:r>
              <a:rPr lang="en-US" dirty="0"/>
              <a:t>exp(w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+ w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+ w</a:t>
            </a:r>
            <a:r>
              <a:rPr lang="en-US" baseline="-25000" dirty="0"/>
              <a:t>3</a:t>
            </a:r>
            <a:r>
              <a:rPr lang="en-US" dirty="0"/>
              <a:t>x</a:t>
            </a:r>
            <a:r>
              <a:rPr lang="en-US" baseline="-25000" dirty="0"/>
              <a:t>3</a:t>
            </a:r>
            <a:r>
              <a:rPr lang="en-US" dirty="0"/>
              <a:t> + w</a:t>
            </a:r>
            <a:r>
              <a:rPr lang="en-US" baseline="-25000" dirty="0"/>
              <a:t>4</a:t>
            </a:r>
            <a:r>
              <a:rPr lang="en-US" dirty="0"/>
              <a:t>x</a:t>
            </a:r>
            <a:r>
              <a:rPr lang="en-US" baseline="-25000" dirty="0"/>
              <a:t>4 </a:t>
            </a:r>
            <a:r>
              <a:rPr lang="en-US" dirty="0"/>
              <a:t>+ w</a:t>
            </a:r>
            <a:r>
              <a:rPr lang="en-US" baseline="-25000" dirty="0"/>
              <a:t>5</a:t>
            </a:r>
            <a:r>
              <a:rPr lang="en-US" dirty="0"/>
              <a:t>x</a:t>
            </a:r>
            <a:r>
              <a:rPr lang="en-US" baseline="-25000" dirty="0"/>
              <a:t>5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Odds = e</a:t>
            </a:r>
            <a:r>
              <a:rPr lang="en-US" baseline="30000" dirty="0"/>
              <a:t>-0.1 + 10.0 * 0 + 15.0 * 3 + 12.0 * 0 + -2.0 * 1 + -4.0 * 0</a:t>
            </a:r>
          </a:p>
          <a:p>
            <a:pPr marL="0" indent="0">
              <a:buNone/>
            </a:pPr>
            <a:r>
              <a:rPr lang="en-US" dirty="0"/>
              <a:t>vs.</a:t>
            </a:r>
          </a:p>
          <a:p>
            <a:pPr marL="0" indent="0">
              <a:buNone/>
            </a:pPr>
            <a:r>
              <a:rPr lang="en-US" dirty="0"/>
              <a:t>Odds = e</a:t>
            </a:r>
            <a:r>
              <a:rPr lang="en-US" baseline="30000" dirty="0"/>
              <a:t>-0.1 + 10.0 * 0 + 15.0 * 4 + 12.0 * 0 + -2.0 * 1 + -4.0 * 0</a:t>
            </a:r>
          </a:p>
          <a:p>
            <a:pPr marL="0" indent="0">
              <a:buNone/>
            </a:pPr>
            <a:r>
              <a:rPr lang="en-US" dirty="0"/>
              <a:t>or Odds = e</a:t>
            </a:r>
            <a:r>
              <a:rPr lang="en-US" baseline="30000" dirty="0"/>
              <a:t>15.0 </a:t>
            </a:r>
            <a:r>
              <a:rPr lang="en-US" dirty="0"/>
              <a:t>*e</a:t>
            </a:r>
            <a:r>
              <a:rPr lang="en-US" baseline="30000" dirty="0"/>
              <a:t>-0.1 + 10.0 * 0 + 15.0 * 3 + 12.0 * 0 + -2.0 * 1 + -4.0 * 0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Odds improved by a factor of (approximately) 3,269,017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A464D3-AED2-4AD3-8D31-890F622CF78A}"/>
                  </a:ext>
                </a:extLst>
              </p14:cNvPr>
              <p14:cNvContentPartPr/>
              <p14:nvPr/>
            </p14:nvContentPartPr>
            <p14:xfrm>
              <a:off x="4819230" y="2862000"/>
              <a:ext cx="4320" cy="16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A464D3-AED2-4AD3-8D31-890F622CF7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9870" y="2853576"/>
                <a:ext cx="23040" cy="1846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766E869-6EE6-4164-8958-289CB7C9A0CF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9487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5358-6CBA-4FA2-A214-E962E571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Probabilistic 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37E12-8EE6-4FC0-A2B0-AD243FFA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135942" cy="3416400"/>
          </a:xfrm>
        </p:spPr>
        <p:txBody>
          <a:bodyPr/>
          <a:lstStyle/>
          <a:p>
            <a:pPr marL="139697" indent="0">
              <a:buNone/>
            </a:pPr>
            <a:r>
              <a:rPr lang="en-US" b="1" dirty="0"/>
              <a:t>Generative Probability</a:t>
            </a:r>
            <a:endParaRPr lang="en-US" dirty="0"/>
          </a:p>
          <a:p>
            <a:pPr marL="139697" indent="0">
              <a:buNone/>
            </a:pPr>
            <a:r>
              <a:rPr lang="en-US" dirty="0"/>
              <a:t>Measure the </a:t>
            </a:r>
            <a:r>
              <a:rPr lang="en-US" i="1" dirty="0"/>
              <a:t>joint</a:t>
            </a:r>
            <a:r>
              <a:rPr lang="en-US" dirty="0"/>
              <a:t> probability p(x, y)</a:t>
            </a:r>
          </a:p>
          <a:p>
            <a:pPr marL="139697" indent="0">
              <a:buNone/>
            </a:pPr>
            <a:r>
              <a:rPr lang="en-US" dirty="0"/>
              <a:t> - requires assumptions about x, relationship to y</a:t>
            </a:r>
          </a:p>
          <a:p>
            <a:pPr marL="139697" indent="0">
              <a:buNone/>
            </a:pPr>
            <a:endParaRPr lang="en-US" dirty="0"/>
          </a:p>
          <a:p>
            <a:pPr marL="139697" indent="0">
              <a:buNone/>
            </a:pPr>
            <a:r>
              <a:rPr lang="en-US" dirty="0"/>
              <a:t>Naïve Bayes</a:t>
            </a:r>
          </a:p>
          <a:p>
            <a:pPr marL="139697" indent="0">
              <a:buNone/>
            </a:pPr>
            <a:endParaRPr lang="en-US" dirty="0"/>
          </a:p>
          <a:p>
            <a:pPr marL="139697" indent="0">
              <a:buNone/>
            </a:pPr>
            <a:r>
              <a:rPr lang="en-US" dirty="0"/>
              <a:t>More complex 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1F608-A76B-49A1-A5C4-98E5AA43646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697" indent="0">
              <a:buNone/>
            </a:pPr>
            <a:r>
              <a:rPr lang="en-US" b="1" dirty="0"/>
              <a:t>Discriminative Probability</a:t>
            </a:r>
            <a:endParaRPr lang="en-US" dirty="0"/>
          </a:p>
          <a:p>
            <a:pPr marL="139697" indent="0">
              <a:buNone/>
            </a:pPr>
            <a:r>
              <a:rPr lang="en-US" dirty="0"/>
              <a:t>Model the </a:t>
            </a:r>
            <a:r>
              <a:rPr lang="en-US" i="1" dirty="0"/>
              <a:t>conditional</a:t>
            </a:r>
            <a:r>
              <a:rPr lang="en-US" dirty="0"/>
              <a:t> probability p(y | x)</a:t>
            </a:r>
          </a:p>
          <a:p>
            <a:pPr marL="139697" indent="0">
              <a:buNone/>
            </a:pPr>
            <a:endParaRPr lang="en-US" dirty="0"/>
          </a:p>
          <a:p>
            <a:pPr marL="139697" indent="0">
              <a:buNone/>
            </a:pPr>
            <a:r>
              <a:rPr lang="en-US" dirty="0"/>
              <a:t>Logistic Regression</a:t>
            </a:r>
          </a:p>
          <a:p>
            <a:pPr marL="139697" indent="0">
              <a:buNone/>
            </a:pPr>
            <a:endParaRPr lang="en-US" dirty="0"/>
          </a:p>
          <a:p>
            <a:pPr marL="139697" indent="0">
              <a:buNone/>
            </a:pPr>
            <a:r>
              <a:rPr lang="en-US" dirty="0"/>
              <a:t>Faster</a:t>
            </a:r>
          </a:p>
          <a:p>
            <a:pPr marL="139697" indent="0">
              <a:buNone/>
            </a:pPr>
            <a:r>
              <a:rPr lang="en-US" dirty="0"/>
              <a:t>Fewer Assumptions</a:t>
            </a:r>
          </a:p>
        </p:txBody>
      </p:sp>
    </p:spTree>
    <p:extLst>
      <p:ext uri="{BB962C8B-B14F-4D97-AF65-F5344CB8AC3E}">
        <p14:creationId xmlns:p14="http://schemas.microsoft.com/office/powerpoint/2010/main" val="11070371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DB66-4FF2-421B-BF2B-804E91D2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FB061-1F36-4027-B142-C6A5AA3E8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Best Guess</a:t>
            </a:r>
          </a:p>
          <a:p>
            <a:pPr marL="0" indent="0">
              <a:buNone/>
            </a:pPr>
            <a:r>
              <a:rPr lang="en-US" dirty="0"/>
              <a:t>	 - Estimated from some background information or expertise</a:t>
            </a:r>
          </a:p>
        </p:txBody>
      </p:sp>
    </p:spTree>
    <p:extLst>
      <p:ext uri="{BB962C8B-B14F-4D97-AF65-F5344CB8AC3E}">
        <p14:creationId xmlns:p14="http://schemas.microsoft.com/office/powerpoint/2010/main" val="330323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FD28-F996-4E9F-9CC9-439FE623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Errors – ROC Curve</a:t>
            </a:r>
            <a:br>
              <a:rPr lang="en-US" dirty="0"/>
            </a:br>
            <a:r>
              <a:rPr lang="en-US" dirty="0"/>
              <a:t>(receiver operating characteristic)</a:t>
            </a:r>
          </a:p>
        </p:txBody>
      </p:sp>
      <p:pic>
        <p:nvPicPr>
          <p:cNvPr id="3074" name="Picture 2" descr="Example of ROC graph">
            <a:extLst>
              <a:ext uri="{FF2B5EF4-FFF2-40B4-BE49-F238E27FC236}">
                <a16:creationId xmlns:a16="http://schemas.microsoft.com/office/drawing/2014/main" id="{686F9026-8843-4AF1-9035-9389BC90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6" y="1793500"/>
            <a:ext cx="3380475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043A97-B9D2-4AD5-9DE3-55E29B26CFD5}"/>
              </a:ext>
            </a:extLst>
          </p:cNvPr>
          <p:cNvSpPr/>
          <p:nvPr/>
        </p:nvSpPr>
        <p:spPr>
          <a:xfrm>
            <a:off x="7555574" y="2571750"/>
            <a:ext cx="1304790" cy="37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2" descr="Image result for two gaussian curves">
            <a:extLst>
              <a:ext uri="{FF2B5EF4-FFF2-40B4-BE49-F238E27FC236}">
                <a16:creationId xmlns:a16="http://schemas.microsoft.com/office/drawing/2014/main" id="{A8B4B1D8-EADE-4870-BEC5-40B049C7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73" y="1713034"/>
            <a:ext cx="4742278" cy="326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AFE9A9-AF5F-465F-944D-F8EA95EC1DE1}"/>
              </a:ext>
            </a:extLst>
          </p:cNvPr>
          <p:cNvSpPr/>
          <p:nvPr/>
        </p:nvSpPr>
        <p:spPr>
          <a:xfrm>
            <a:off x="3830223" y="1705719"/>
            <a:ext cx="257175" cy="3187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2DD1D2-BCAE-4B77-8A51-0771A1E45AC9}"/>
              </a:ext>
            </a:extLst>
          </p:cNvPr>
          <p:cNvSpPr/>
          <p:nvPr/>
        </p:nvSpPr>
        <p:spPr>
          <a:xfrm flipH="1">
            <a:off x="4028050" y="4736294"/>
            <a:ext cx="4487300" cy="247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23162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DB66-4FF2-421B-BF2B-804E91D2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FB061-1F36-4027-B142-C6A5AA3E8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Best Guess</a:t>
            </a:r>
          </a:p>
          <a:p>
            <a:pPr marL="0" indent="0">
              <a:buNone/>
            </a:pPr>
            <a:r>
              <a:rPr lang="en-US" dirty="0"/>
              <a:t>	 - Estimated from some background information or expertise</a:t>
            </a:r>
          </a:p>
          <a:p>
            <a:pPr marL="0" indent="0">
              <a:buNone/>
            </a:pPr>
            <a:r>
              <a:rPr lang="en-US" dirty="0"/>
              <a:t>Equal Numbers</a:t>
            </a:r>
          </a:p>
          <a:p>
            <a:pPr marL="0" indent="0">
              <a:buNone/>
            </a:pPr>
            <a:r>
              <a:rPr lang="en-US" dirty="0"/>
              <a:t>	 - If we don’t have any good ideas, just weight everything evenly</a:t>
            </a:r>
          </a:p>
          <a:p>
            <a:pPr marL="0" indent="0">
              <a:buNone/>
            </a:pPr>
            <a:r>
              <a:rPr lang="en-US" dirty="0"/>
              <a:t>	 - </a:t>
            </a:r>
            <a:r>
              <a:rPr lang="en-US" i="1" dirty="0"/>
              <a:t>This approach isn’t exactly the best, we’ll explore why later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1814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EDB66-4FF2-421B-BF2B-804E91D2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FB061-1F36-4027-B142-C6A5AA3E8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Best Guess</a:t>
            </a:r>
          </a:p>
          <a:p>
            <a:pPr marL="0" indent="0">
              <a:buNone/>
            </a:pPr>
            <a:r>
              <a:rPr lang="en-US" dirty="0"/>
              <a:t>	 - Estimated from some background information or expertise</a:t>
            </a:r>
          </a:p>
          <a:p>
            <a:pPr marL="0" indent="0">
              <a:buNone/>
            </a:pPr>
            <a:r>
              <a:rPr lang="en-US" dirty="0"/>
              <a:t>Equal Numbers</a:t>
            </a:r>
          </a:p>
          <a:p>
            <a:pPr marL="0" indent="0">
              <a:buNone/>
            </a:pPr>
            <a:r>
              <a:rPr lang="en-US" dirty="0"/>
              <a:t>	 - If we don’t have any good ideas, just weight everything evenly</a:t>
            </a:r>
          </a:p>
          <a:p>
            <a:pPr marL="0" indent="0">
              <a:buNone/>
            </a:pPr>
            <a:r>
              <a:rPr lang="en-US" dirty="0"/>
              <a:t>	 - </a:t>
            </a:r>
            <a:r>
              <a:rPr lang="en-US" i="1" dirty="0"/>
              <a:t>This approach isn’t exactly the best, we’ll explore why later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“Best” Guess</a:t>
            </a:r>
          </a:p>
          <a:p>
            <a:pPr marL="0" indent="0">
              <a:buNone/>
            </a:pPr>
            <a:r>
              <a:rPr lang="en-US" dirty="0"/>
              <a:t>	 - What if we don’t have any information? Take any </a:t>
            </a:r>
            <a:r>
              <a:rPr lang="en-US" dirty="0" err="1"/>
              <a:t>ol</a:t>
            </a:r>
            <a:r>
              <a:rPr lang="en-US" dirty="0"/>
              <a:t>’ guess!</a:t>
            </a:r>
          </a:p>
          <a:p>
            <a:pPr marL="0" indent="0">
              <a:buNone/>
            </a:pPr>
            <a:r>
              <a:rPr lang="en-US" dirty="0"/>
              <a:t>	 - Random numbers!* </a:t>
            </a:r>
          </a:p>
          <a:p>
            <a:pPr marL="0" indent="0">
              <a:buNone/>
            </a:pPr>
            <a:r>
              <a:rPr lang="en-US" sz="1350" dirty="0"/>
              <a:t>*Random small numbers</a:t>
            </a:r>
          </a:p>
        </p:txBody>
      </p:sp>
    </p:spTree>
    <p:extLst>
      <p:ext uri="{BB962C8B-B14F-4D97-AF65-F5344CB8AC3E}">
        <p14:creationId xmlns:p14="http://schemas.microsoft.com/office/powerpoint/2010/main" val="22292584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6DE8F-D1FF-4055-BB99-CA9FB57C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Weights –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2A9F7-E904-4EE6-B791-F8E67D39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should </a:t>
            </a:r>
            <a:r>
              <a:rPr lang="en-US" i="1" dirty="0"/>
              <a:t>hopefully</a:t>
            </a:r>
            <a:r>
              <a:rPr lang="en-US" dirty="0"/>
              <a:t> end up feeling like Linear Regression…</a:t>
            </a:r>
          </a:p>
        </p:txBody>
      </p:sp>
    </p:spTree>
    <p:extLst>
      <p:ext uri="{BB962C8B-B14F-4D97-AF65-F5344CB8AC3E}">
        <p14:creationId xmlns:p14="http://schemas.microsoft.com/office/powerpoint/2010/main" val="277247213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2F8E2-12E5-4D9D-9E60-97240E07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Weights –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9774-5964-486F-94D8-8B0EA9AF4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Likelihood</a:t>
            </a:r>
          </a:p>
          <a:p>
            <a:pPr marL="0" indent="0">
              <a:buNone/>
            </a:pPr>
            <a:r>
              <a:rPr lang="en-US" dirty="0"/>
              <a:t>p(y=1|x; w) =  1 / 1 + e</a:t>
            </a:r>
            <a:r>
              <a:rPr lang="el-GR" baseline="30000" dirty="0"/>
              <a:t> </a:t>
            </a:r>
            <a:r>
              <a:rPr lang="en-US" baseline="30000" dirty="0"/>
              <a:t>–(w ∙ x)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p(y=0|x; w) =  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x)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45810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2F8E2-12E5-4D9D-9E60-97240E07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Weights –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9774-5964-486F-94D8-8B0EA9AF4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Likelihood</a:t>
            </a:r>
          </a:p>
          <a:p>
            <a:pPr marL="0" indent="0">
              <a:buNone/>
            </a:pPr>
            <a:r>
              <a:rPr lang="en-US" dirty="0"/>
              <a:t>p(y=1|x; w) =  1 / 1 + e</a:t>
            </a:r>
            <a:r>
              <a:rPr lang="el-GR" baseline="30000" dirty="0"/>
              <a:t> </a:t>
            </a:r>
            <a:r>
              <a:rPr lang="en-US" baseline="30000" dirty="0"/>
              <a:t>–(w ∙ x)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p(y=0|x; w) =  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x)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aseline="30000" dirty="0"/>
              <a:t>$</a:t>
            </a:r>
            <a:r>
              <a:rPr lang="en-US" dirty="0"/>
              <a:t>p(</a:t>
            </a:r>
            <a:r>
              <a:rPr lang="en-US" dirty="0" err="1"/>
              <a:t>y|x</a:t>
            </a:r>
            <a:r>
              <a:rPr lang="en-US" dirty="0"/>
              <a:t>; w) = (1 / (1 + e</a:t>
            </a:r>
            <a:r>
              <a:rPr lang="el-GR" baseline="30000" dirty="0"/>
              <a:t> </a:t>
            </a:r>
            <a:r>
              <a:rPr lang="en-US" baseline="30000" dirty="0"/>
              <a:t>–(w ∙ x)</a:t>
            </a:r>
            <a:r>
              <a:rPr lang="en-US" dirty="0"/>
              <a:t>))</a:t>
            </a:r>
            <a:r>
              <a:rPr lang="en-US" baseline="30000" dirty="0"/>
              <a:t>y</a:t>
            </a:r>
            <a:r>
              <a:rPr lang="en-US" dirty="0"/>
              <a:t> * (1 – (1 / (1 + e</a:t>
            </a:r>
            <a:r>
              <a:rPr lang="el-GR" baseline="30000" dirty="0"/>
              <a:t> </a:t>
            </a:r>
            <a:r>
              <a:rPr lang="en-US" baseline="30000" dirty="0"/>
              <a:t>–(w ∙ x)</a:t>
            </a:r>
            <a:r>
              <a:rPr lang="en-US" dirty="0"/>
              <a:t>)))</a:t>
            </a:r>
            <a:r>
              <a:rPr lang="en-US" baseline="30000" dirty="0"/>
              <a:t>1-y	$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aseline="30000" dirty="0"/>
              <a:t>$</a:t>
            </a:r>
            <a:r>
              <a:rPr lang="en-US" dirty="0">
                <a:hlinkClick r:id="rId2"/>
              </a:rPr>
              <a:t>Bernoulli Random Variable</a:t>
            </a:r>
            <a:r>
              <a:rPr lang="en-US" baseline="30000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0872361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C8F94-9EF5-41D0-BFE4-AF6010E2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of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9262-CB71-40F8-B57B-2541437BC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{x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}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, chosen weights 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L(w)	= p({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}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 </a:t>
            </a:r>
            <a:r>
              <a:rPr lang="en-US" dirty="0"/>
              <a:t>|{x</a:t>
            </a:r>
            <a:r>
              <a:rPr lang="en-US" baseline="-25000" dirty="0"/>
              <a:t>i</a:t>
            </a:r>
            <a:r>
              <a:rPr lang="en-US" dirty="0"/>
              <a:t>}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/>
              <a:t>; w)</a:t>
            </a:r>
          </a:p>
          <a:p>
            <a:pPr marL="0" indent="0">
              <a:buNone/>
            </a:pPr>
            <a:r>
              <a:rPr lang="en-US" dirty="0"/>
              <a:t>	= ∏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( p(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|x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, w) 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= ∏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/>
              <a:t> 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 err="1"/>
              <a:t>yi</a:t>
            </a:r>
            <a:r>
              <a:rPr lang="en-US" dirty="0"/>
              <a:t> * (1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))</a:t>
            </a:r>
            <a:r>
              <a:rPr lang="en-US" baseline="30000" dirty="0"/>
              <a:t>1-yi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26690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C8F94-9EF5-41D0-BFE4-AF6010E2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of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9262-CB71-40F8-B57B-2541437BC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Given {x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}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, chosen weights w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L(w)	= p({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}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 </a:t>
            </a:r>
            <a:r>
              <a:rPr lang="en-US" dirty="0"/>
              <a:t>|{x</a:t>
            </a:r>
            <a:r>
              <a:rPr lang="en-US" baseline="-25000" dirty="0"/>
              <a:t>i</a:t>
            </a:r>
            <a:r>
              <a:rPr lang="en-US" dirty="0"/>
              <a:t>}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/>
              <a:t>; w)</a:t>
            </a:r>
          </a:p>
          <a:p>
            <a:pPr marL="0" indent="0">
              <a:buNone/>
            </a:pPr>
            <a:r>
              <a:rPr lang="en-US" dirty="0"/>
              <a:t>	= ∏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[p(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 err="1">
                <a:sym typeface="Wingdings" panose="05000000000000000000" pitchFamily="2" charset="2"/>
              </a:rPr>
              <a:t>|x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, w)]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= ∏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/>
              <a:t>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 err="1"/>
              <a:t>yi</a:t>
            </a:r>
            <a:r>
              <a:rPr lang="en-US" dirty="0"/>
              <a:t> * (1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/>
              <a:t>1-yi</a:t>
            </a:r>
            <a:r>
              <a:rPr lang="en-US" dirty="0"/>
              <a:t>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maximize L(w)</a:t>
            </a:r>
          </a:p>
          <a:p>
            <a:pPr marL="0" indent="0">
              <a:buNone/>
            </a:pPr>
            <a:r>
              <a:rPr lang="en-US" dirty="0"/>
              <a:t>	 - </a:t>
            </a:r>
            <a:r>
              <a:rPr lang="en-US" i="1" dirty="0"/>
              <a:t>We want the weights that are most likely to generate our y (answers) given our x (training examples)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5905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8007-2F86-4842-AA88-DBA50E3B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Log-Likelihood of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31A5-B701-43CD-99FF-F795DC73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LL(w)	= log(L(w))</a:t>
            </a:r>
          </a:p>
          <a:p>
            <a:pPr marL="0" indent="0">
              <a:buNone/>
            </a:pPr>
            <a:r>
              <a:rPr lang="en-US" dirty="0"/>
              <a:t>	= log[∏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/>
              <a:t>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 err="1"/>
              <a:t>yi</a:t>
            </a:r>
            <a:r>
              <a:rPr lang="en-US" dirty="0"/>
              <a:t> * (1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/>
              <a:t>1-yi</a:t>
            </a:r>
            <a:r>
              <a:rPr lang="en-US" dirty="0"/>
              <a:t>]]</a:t>
            </a:r>
          </a:p>
          <a:p>
            <a:pPr marL="0" indent="0">
              <a:buNone/>
            </a:pPr>
            <a:r>
              <a:rPr lang="en-US" dirty="0"/>
              <a:t>	= ∑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/>
              <a:t>log[(1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 err="1"/>
              <a:t>yi</a:t>
            </a:r>
            <a:r>
              <a:rPr lang="en-US" dirty="0"/>
              <a:t>] + log[(1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/>
              <a:t>1-yi</a:t>
            </a:r>
            <a:r>
              <a:rPr lang="en-US" dirty="0"/>
              <a:t>]]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Taking the log of a product…</a:t>
            </a:r>
          </a:p>
        </p:txBody>
      </p:sp>
    </p:spTree>
    <p:extLst>
      <p:ext uri="{BB962C8B-B14F-4D97-AF65-F5344CB8AC3E}">
        <p14:creationId xmlns:p14="http://schemas.microsoft.com/office/powerpoint/2010/main" val="37725316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8007-2F86-4842-AA88-DBA50E3B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Log-Likelihood of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31A5-B701-43CD-99FF-F795DC73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LL(w)	= log(L(w))</a:t>
            </a:r>
          </a:p>
          <a:p>
            <a:pPr marL="0" indent="0">
              <a:buNone/>
            </a:pPr>
            <a:r>
              <a:rPr lang="en-US" dirty="0"/>
              <a:t>	= log[∏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/>
              <a:t>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 err="1"/>
              <a:t>yi</a:t>
            </a:r>
            <a:r>
              <a:rPr lang="en-US" dirty="0"/>
              <a:t> * (1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/>
              <a:t>1-yi</a:t>
            </a:r>
            <a:r>
              <a:rPr lang="en-US" dirty="0"/>
              <a:t>]]</a:t>
            </a:r>
          </a:p>
          <a:p>
            <a:pPr marL="0" indent="0">
              <a:buNone/>
            </a:pPr>
            <a:r>
              <a:rPr lang="en-US" dirty="0"/>
              <a:t>	= ∑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/>
              <a:t>log[(1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 err="1"/>
              <a:t>yi</a:t>
            </a:r>
            <a:r>
              <a:rPr lang="en-US" dirty="0"/>
              <a:t>] + log[(1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/>
              <a:t>1-yi</a:t>
            </a:r>
            <a:r>
              <a:rPr lang="en-US" dirty="0"/>
              <a:t>]]</a:t>
            </a:r>
          </a:p>
          <a:p>
            <a:pPr marL="0" indent="0">
              <a:buNone/>
            </a:pPr>
            <a:r>
              <a:rPr lang="en-US" dirty="0"/>
              <a:t>	= ∑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* </a:t>
            </a:r>
            <a:r>
              <a:rPr lang="en-US" dirty="0"/>
              <a:t>log[(1/1+e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)] + (1 -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) * log[(1 – (1/1+e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)]]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Pulling out the exponent (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baseline="-25000" dirty="0"/>
              <a:t> </a:t>
            </a:r>
            <a:r>
              <a:rPr lang="en-US" i="1" dirty="0"/>
              <a:t>and 1 –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)…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768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8007-2F86-4842-AA88-DBA50E3B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Log-Likelihood of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31A5-B701-43CD-99FF-F795DC73A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NLL(w)= - log(L(w))</a:t>
            </a:r>
          </a:p>
          <a:p>
            <a:pPr marL="0" indent="0">
              <a:buNone/>
            </a:pPr>
            <a:r>
              <a:rPr lang="en-US" dirty="0"/>
              <a:t>	= - log[∏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/>
              <a:t>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 err="1"/>
              <a:t>yi</a:t>
            </a:r>
            <a:r>
              <a:rPr lang="en-US" dirty="0"/>
              <a:t> * (1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/>
              <a:t>1-yi</a:t>
            </a:r>
            <a:r>
              <a:rPr lang="en-US" dirty="0"/>
              <a:t>]]</a:t>
            </a:r>
          </a:p>
          <a:p>
            <a:pPr marL="0" indent="0">
              <a:buNone/>
            </a:pPr>
            <a:r>
              <a:rPr lang="en-US" dirty="0"/>
              <a:t>	= - ∑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/>
              <a:t>log[(1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 err="1"/>
              <a:t>yi</a:t>
            </a:r>
            <a:r>
              <a:rPr lang="en-US" dirty="0"/>
              <a:t>] + log[(1 – (1 / 1 + 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</a:t>
            </a:r>
            <a:r>
              <a:rPr lang="en-US" baseline="30000" dirty="0"/>
              <a:t>1-yi</a:t>
            </a:r>
            <a:r>
              <a:rPr lang="en-US" dirty="0"/>
              <a:t>]]</a:t>
            </a:r>
          </a:p>
          <a:p>
            <a:pPr marL="0" indent="0">
              <a:buNone/>
            </a:pPr>
            <a:r>
              <a:rPr lang="en-US" dirty="0"/>
              <a:t>	= - ∑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* </a:t>
            </a:r>
            <a:r>
              <a:rPr lang="en-US" dirty="0"/>
              <a:t>log[(1/1+e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)] + (1 -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) * log[(1 – (1/1+e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)]]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math, optimization is typically done as a </a:t>
            </a:r>
            <a:r>
              <a:rPr lang="en-US" i="1" dirty="0"/>
              <a:t>minimization</a:t>
            </a:r>
            <a:r>
              <a:rPr lang="en-US" dirty="0"/>
              <a:t> problem*…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*thanks to log() being monotonically increasing / making our values negative, argmax(L(w)) = </a:t>
            </a:r>
            <a:r>
              <a:rPr lang="en-US" sz="1350" dirty="0" err="1"/>
              <a:t>argmin</a:t>
            </a:r>
            <a:r>
              <a:rPr lang="en-US" sz="1350" dirty="0"/>
              <a:t>(NLL(w))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5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38AF-6214-46CE-BF96-896BA961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Adapting True Pos rate vs. False Pos rate</a:t>
            </a:r>
            <a:br>
              <a:rPr lang="en-US" dirty="0"/>
            </a:br>
            <a:r>
              <a:rPr lang="en-US" dirty="0"/>
              <a:t>(sensitivity vs. specificity)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7C08-57BC-493C-BC1B-42491D7C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OC curves.svg">
            <a:extLst>
              <a:ext uri="{FF2B5EF4-FFF2-40B4-BE49-F238E27FC236}">
                <a16:creationId xmlns:a16="http://schemas.microsoft.com/office/drawing/2014/main" id="{3036C07E-71FF-4C70-A5FF-305607BD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065" y="1588673"/>
            <a:ext cx="4355871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640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82B8-185C-456B-9198-7814F4B4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3D273-A0E9-429D-8F08-55A91DDD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 = //initial weights vector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//training examples (2d matrix)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y = //training answers (1d vector)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Lambda = //rate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not converged():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For k in range(0,D): //for each dimension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update[k] = 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in range(0,n): //for each training example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update[k] = ∑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baseline="-25000" dirty="0">
                <a:solidFill>
                  <a:srgbClr val="FF0000"/>
                </a:solidFill>
              </a:rPr>
              <a:t>=1</a:t>
            </a:r>
            <a:r>
              <a:rPr lang="en-US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n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[ </a:t>
            </a:r>
            <a:r>
              <a:rPr lang="en-US" dirty="0">
                <a:solidFill>
                  <a:srgbClr val="FF0000"/>
                </a:solidFill>
              </a:rPr>
              <a:t>(1/1+e</a:t>
            </a:r>
            <a:r>
              <a:rPr lang="el-GR" baseline="30000" dirty="0">
                <a:solidFill>
                  <a:srgbClr val="FF0000"/>
                </a:solidFill>
              </a:rPr>
              <a:t> </a:t>
            </a:r>
            <a:r>
              <a:rPr lang="en-US" baseline="30000" dirty="0">
                <a:solidFill>
                  <a:srgbClr val="FF0000"/>
                </a:solidFill>
              </a:rPr>
              <a:t>–(W ∙ xi)</a:t>
            </a:r>
            <a:r>
              <a:rPr lang="en-US" dirty="0">
                <a:solidFill>
                  <a:srgbClr val="FF0000"/>
                </a:solidFill>
              </a:rPr>
              <a:t>) -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sym typeface="Wingdings" panose="05000000000000000000" pitchFamily="2" charset="2"/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] * 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ik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 = W – lambda * update</a:t>
            </a:r>
          </a:p>
        </p:txBody>
      </p:sp>
    </p:spTree>
    <p:extLst>
      <p:ext uri="{BB962C8B-B14F-4D97-AF65-F5344CB8AC3E}">
        <p14:creationId xmlns:p14="http://schemas.microsoft.com/office/powerpoint/2010/main" val="5323026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BBE2-15F1-47F0-BF95-D6D955BF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2B72-45BD-4A41-A26C-B9669737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 </a:t>
            </a:r>
            <a:r>
              <a:rPr lang="en-US" dirty="0">
                <a:sym typeface="Wingdings" panose="05000000000000000000" pitchFamily="2" charset="2"/>
              </a:rPr>
              <a:t> w – </a:t>
            </a:r>
            <a:r>
              <a:rPr lang="el-GR" dirty="0"/>
              <a:t>λ</a:t>
            </a:r>
            <a:r>
              <a:rPr lang="en-US" dirty="0"/>
              <a:t> * ∇</a:t>
            </a:r>
            <a:r>
              <a:rPr lang="en-US" baseline="-25000" dirty="0"/>
              <a:t>w</a:t>
            </a:r>
            <a:r>
              <a:rPr lang="en-US" dirty="0"/>
              <a:t> NLL(w)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 can’t really fit everything into memory to calculate the true gradient… So we estimate the gradient using one training example at a time. (i.e. Online Learning)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 </a:t>
            </a:r>
            <a:r>
              <a:rPr lang="en-US" dirty="0">
                <a:sym typeface="Wingdings" panose="05000000000000000000" pitchFamily="2" charset="2"/>
              </a:rPr>
              <a:t> w – </a:t>
            </a:r>
            <a:r>
              <a:rPr lang="el-GR" dirty="0"/>
              <a:t>λ</a:t>
            </a:r>
            <a:r>
              <a:rPr lang="en-US" dirty="0"/>
              <a:t> * ∇</a:t>
            </a:r>
            <a:r>
              <a:rPr lang="en-US" baseline="-25000" dirty="0"/>
              <a:t>w</a:t>
            </a:r>
            <a:r>
              <a:rPr lang="en-US" dirty="0"/>
              <a:t> NLL(w | 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,y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l-GR" dirty="0"/>
              <a:t>λ</a:t>
            </a:r>
            <a:r>
              <a:rPr lang="en-US" dirty="0"/>
              <a:t> * </a:t>
            </a:r>
            <a:r>
              <a:rPr lang="en-US" dirty="0">
                <a:sym typeface="Wingdings" panose="05000000000000000000" pitchFamily="2" charset="2"/>
              </a:rPr>
              <a:t>[ </a:t>
            </a:r>
            <a:r>
              <a:rPr lang="en-US" dirty="0"/>
              <a:t>(1/1+e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 - 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/>
              <a:t>] * </a:t>
            </a:r>
            <a:r>
              <a:rPr lang="en-US" dirty="0" err="1"/>
              <a:t>x</a:t>
            </a:r>
            <a:r>
              <a:rPr lang="en-US" baseline="-25000" dirty="0" err="1"/>
              <a:t>ik</a:t>
            </a:r>
            <a:r>
              <a:rPr lang="en-US" baseline="-25000" dirty="0"/>
              <a:t> </a:t>
            </a:r>
            <a:r>
              <a:rPr lang="en-US" dirty="0"/>
              <a:t>for k = 0 </a:t>
            </a:r>
            <a:r>
              <a:rPr lang="en-US" dirty="0">
                <a:sym typeface="Wingdings" panose="05000000000000000000" pitchFamily="2" charset="2"/>
              </a:rPr>
              <a:t> D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Compared to </a:t>
            </a:r>
            <a:r>
              <a:rPr lang="en-US" dirty="0" err="1">
                <a:solidFill>
                  <a:srgbClr val="FF0000"/>
                </a:solidFill>
              </a:rPr>
              <a:t>w</a:t>
            </a:r>
            <a:r>
              <a:rPr lang="en-US" baseline="-25000" dirty="0" err="1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olidFill>
                  <a:srgbClr val="FF0000"/>
                </a:solidFill>
                <a:sym typeface="Wingdings" panose="05000000000000000000" pitchFamily="2" charset="2"/>
              </a:rPr>
              <a:t>k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– </a:t>
            </a:r>
            <a:r>
              <a:rPr lang="el-GR" dirty="0">
                <a:solidFill>
                  <a:srgbClr val="FF0000"/>
                </a:solidFill>
              </a:rPr>
              <a:t>λ</a:t>
            </a:r>
            <a:r>
              <a:rPr lang="en-US" dirty="0">
                <a:solidFill>
                  <a:srgbClr val="FF0000"/>
                </a:solidFill>
              </a:rPr>
              <a:t> * ∑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baseline="-25000" dirty="0">
                <a:solidFill>
                  <a:srgbClr val="FF0000"/>
                </a:solidFill>
              </a:rPr>
              <a:t>=1</a:t>
            </a:r>
            <a:r>
              <a:rPr lang="en-US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n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[ </a:t>
            </a:r>
            <a:r>
              <a:rPr lang="en-US" dirty="0">
                <a:solidFill>
                  <a:srgbClr val="FF0000"/>
                </a:solidFill>
              </a:rPr>
              <a:t>(1/1+e</a:t>
            </a:r>
            <a:r>
              <a:rPr lang="el-GR" baseline="30000" dirty="0">
                <a:solidFill>
                  <a:srgbClr val="FF0000"/>
                </a:solidFill>
              </a:rPr>
              <a:t> </a:t>
            </a:r>
            <a:r>
              <a:rPr lang="en-US" baseline="30000" dirty="0">
                <a:solidFill>
                  <a:srgbClr val="FF0000"/>
                </a:solidFill>
              </a:rPr>
              <a:t>–(w ∙ xi)</a:t>
            </a:r>
            <a:r>
              <a:rPr lang="en-US" dirty="0">
                <a:solidFill>
                  <a:srgbClr val="FF0000"/>
                </a:solidFill>
              </a:rPr>
              <a:t>) -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sym typeface="Wingdings" panose="05000000000000000000" pitchFamily="2" charset="2"/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] * 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ik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6758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82B8-185C-456B-9198-7814F4B4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3D273-A0E9-429D-8F08-55A91DDD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 = //initial weights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//training examples (2d Matrix)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y = //training answers (1d vector)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Lambda = //rate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not converged():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shuffle(x, y) // get a random (equivalent) order of examples, 		answers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For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in range(0,n): //for each point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gradient =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[ </a:t>
            </a:r>
            <a:r>
              <a:rPr lang="en-US" dirty="0"/>
              <a:t>(1/1+e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 - 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/>
              <a:t>] 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k in range(0,D): //for each dimension					w[k] = w[k] – lambda * gradient * x[</a:t>
            </a:r>
            <a:r>
              <a:rPr lang="en-US" dirty="0" err="1">
                <a:latin typeface="Consolas" panose="020B0609020204030204" pitchFamily="49" charset="0"/>
              </a:rPr>
              <a:t>i,k</a:t>
            </a:r>
            <a:r>
              <a:rPr lang="en-US" dirty="0"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2865574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82B8-185C-456B-9198-7814F4B48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using gradient descent COMPARE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3D273-A0E9-429D-8F08-55A91DDD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 = //initial weights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x = //training examples (2d matrix)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y = //training answers (1d vector)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Lambda = //rate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While not converged():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For k in range(0,D): //for each dimension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update[k] = 0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for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in range(0,n): //for each training example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</a:t>
            </a:r>
            <a:r>
              <a:rPr lang="en-US" dirty="0">
                <a:solidFill>
                  <a:srgbClr val="FF0000"/>
                </a:solidFill>
              </a:rPr>
              <a:t>update[k] = ∑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r>
              <a:rPr lang="en-US" baseline="-25000" dirty="0" err="1">
                <a:solidFill>
                  <a:srgbClr val="FF0000"/>
                </a:solidFill>
              </a:rPr>
              <a:t>i</a:t>
            </a:r>
            <a:r>
              <a:rPr lang="en-US" baseline="-25000" dirty="0">
                <a:solidFill>
                  <a:srgbClr val="FF0000"/>
                </a:solidFill>
              </a:rPr>
              <a:t>=1</a:t>
            </a:r>
            <a:r>
              <a:rPr lang="en-US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n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[ </a:t>
            </a:r>
            <a:r>
              <a:rPr lang="en-US" dirty="0">
                <a:solidFill>
                  <a:srgbClr val="FF0000"/>
                </a:solidFill>
              </a:rPr>
              <a:t>(1/1+e</a:t>
            </a:r>
            <a:r>
              <a:rPr lang="el-GR" baseline="30000" dirty="0">
                <a:solidFill>
                  <a:srgbClr val="FF0000"/>
                </a:solidFill>
              </a:rPr>
              <a:t> </a:t>
            </a:r>
            <a:r>
              <a:rPr lang="en-US" baseline="30000" dirty="0">
                <a:solidFill>
                  <a:srgbClr val="FF0000"/>
                </a:solidFill>
              </a:rPr>
              <a:t>–(w ∙ xi)</a:t>
            </a:r>
            <a:r>
              <a:rPr lang="en-US" dirty="0">
                <a:solidFill>
                  <a:srgbClr val="FF0000"/>
                </a:solidFill>
              </a:rPr>
              <a:t>) -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olidFill>
                  <a:srgbClr val="FF0000"/>
                </a:solidFill>
                <a:sym typeface="Wingdings" panose="05000000000000000000" pitchFamily="2" charset="2"/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] * 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baseline="-25000" dirty="0" err="1">
                <a:solidFill>
                  <a:srgbClr val="FF0000"/>
                </a:solidFill>
              </a:rPr>
              <a:t>ik</a:t>
            </a:r>
            <a:r>
              <a:rPr lang="en-US" baseline="-25000" dirty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	w </a:t>
            </a:r>
            <a:r>
              <a:rPr lang="en-US" dirty="0">
                <a:latin typeface="Consolas" panose="020B0609020204030204" pitchFamily="49" charset="0"/>
              </a:rPr>
              <a:t>= w – lambda * update</a:t>
            </a:r>
          </a:p>
        </p:txBody>
      </p:sp>
    </p:spTree>
    <p:extLst>
      <p:ext uri="{BB962C8B-B14F-4D97-AF65-F5344CB8AC3E}">
        <p14:creationId xmlns:p14="http://schemas.microsoft.com/office/powerpoint/2010/main" val="4977904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68C8-75B3-468C-8316-58F54B31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F037-E4C1-4A20-A1E9-2EC6D10F6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now we’re going through, updating our weights piecemeal, always getting closer to convergence…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Every loop through the training set is an </a:t>
            </a:r>
            <a:r>
              <a:rPr lang="en-US" b="1" dirty="0"/>
              <a:t>epoch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439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68C8-75B3-468C-8316-58F54B31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Improvement: Mini-Batch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F037-E4C1-4A20-A1E9-2EC6D10F6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we only work with one piece of data at a time, we’re working very inefficiently</a:t>
            </a:r>
          </a:p>
          <a:p>
            <a:pPr marL="0" indent="0">
              <a:buNone/>
            </a:pPr>
            <a:r>
              <a:rPr lang="en-US" dirty="0"/>
              <a:t>	 - </a:t>
            </a:r>
            <a:r>
              <a:rPr lang="en-US" i="1" dirty="0"/>
              <a:t>we don’t have </a:t>
            </a:r>
            <a:r>
              <a:rPr lang="en-US" i="1" dirty="0" err="1"/>
              <a:t>Teras</a:t>
            </a:r>
            <a:r>
              <a:rPr lang="en-US" i="1" dirty="0"/>
              <a:t> of memory, but we have Gigs…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 with a small batch (e.g. 256 samples) of our data!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– </a:t>
            </a: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b</a:t>
            </a:r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dirty="0"/>
              <a:t>(1/1+e</a:t>
            </a:r>
            <a:r>
              <a:rPr lang="el-GR" baseline="30000" dirty="0"/>
              <a:t> </a:t>
            </a:r>
            <a:r>
              <a:rPr lang="en-US" baseline="30000" dirty="0"/>
              <a:t>–(w ∙ xi)</a:t>
            </a:r>
            <a:r>
              <a:rPr lang="en-US" dirty="0"/>
              <a:t>) - 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/>
              <a:t>] * </a:t>
            </a:r>
            <a:r>
              <a:rPr lang="en-US" dirty="0" err="1"/>
              <a:t>x</a:t>
            </a:r>
            <a:r>
              <a:rPr lang="en-US" baseline="-25000" dirty="0" err="1"/>
              <a:t>ik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Good linear algebra libraries make this </a:t>
            </a:r>
            <a:r>
              <a:rPr lang="en-US" i="1" dirty="0"/>
              <a:t>fast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07556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DF1A-F250-4CAB-8959-0D27F147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Why don’t we use even weights? 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65EBF-85C8-40DD-AA4B-2B8F344D8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short: It doesn’t work as well thanks to </a:t>
            </a:r>
            <a:r>
              <a:rPr lang="en-US" i="1" dirty="0" err="1"/>
              <a:t>colinearity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how do we get our random numbers? It’s an open question…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https://machinelearningmastery.com/why-initialize-a-neural-network-with-random-weights/</a:t>
            </a:r>
          </a:p>
        </p:txBody>
      </p:sp>
    </p:spTree>
    <p:extLst>
      <p:ext uri="{BB962C8B-B14F-4D97-AF65-F5344CB8AC3E}">
        <p14:creationId xmlns:p14="http://schemas.microsoft.com/office/powerpoint/2010/main" val="28396890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0CC3-AD7D-425F-8A98-88EBD2E2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- Rates</a:t>
            </a:r>
          </a:p>
        </p:txBody>
      </p:sp>
      <p:pic>
        <p:nvPicPr>
          <p:cNvPr id="13314" name="Picture 2" descr="https://upload.wikimedia.org/wikipedia/commons/thumb/5/52/Gradient_of_a_Function.tif/lossy-page1-560px-Gradient_of_a_Function.tif.jpg">
            <a:extLst>
              <a:ext uri="{FF2B5EF4-FFF2-40B4-BE49-F238E27FC236}">
                <a16:creationId xmlns:a16="http://schemas.microsoft.com/office/drawing/2014/main" id="{DBEDA966-6EEA-4747-AC67-D21B46E66A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00783"/>
            <a:ext cx="40005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919DE59-42A8-4373-FBDD-5612F41588AB}"/>
                  </a:ext>
                </a:extLst>
              </p14:cNvPr>
              <p14:cNvContentPartPr/>
              <p14:nvPr/>
            </p14:nvContentPartPr>
            <p14:xfrm>
              <a:off x="3329640" y="1456920"/>
              <a:ext cx="1700640" cy="804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919DE59-42A8-4373-FBDD-5612F41588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0280" y="1447560"/>
                <a:ext cx="1719360" cy="8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9278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0CC3-AD7D-425F-8A98-88EBD2E2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- Rates</a:t>
            </a:r>
          </a:p>
        </p:txBody>
      </p:sp>
      <p:pic>
        <p:nvPicPr>
          <p:cNvPr id="13314" name="Picture 2" descr="https://upload.wikimedia.org/wikipedia/commons/thumb/5/52/Gradient_of_a_Function.tif/lossy-page1-560px-Gradient_of_a_Function.tif.jpg">
            <a:extLst>
              <a:ext uri="{FF2B5EF4-FFF2-40B4-BE49-F238E27FC236}">
                <a16:creationId xmlns:a16="http://schemas.microsoft.com/office/drawing/2014/main" id="{DBEDA966-6EEA-4747-AC67-D21B46E66A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00783"/>
            <a:ext cx="40005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6FA81F5-FAED-F80A-2576-5B0C74CAD2F3}"/>
                  </a:ext>
                </a:extLst>
              </p14:cNvPr>
              <p14:cNvContentPartPr/>
              <p14:nvPr/>
            </p14:nvContentPartPr>
            <p14:xfrm>
              <a:off x="149760" y="-141120"/>
              <a:ext cx="9042480" cy="5219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6FA81F5-FAED-F80A-2576-5B0C74CAD2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400" y="-150480"/>
                <a:ext cx="9061200" cy="52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2679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90CC3-AD7D-425F-8A98-88EBD2E2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- Rates</a:t>
            </a:r>
          </a:p>
        </p:txBody>
      </p:sp>
      <p:pic>
        <p:nvPicPr>
          <p:cNvPr id="13314" name="Picture 2" descr="https://upload.wikimedia.org/wikipedia/commons/thumb/5/52/Gradient_of_a_Function.tif/lossy-page1-560px-Gradient_of_a_Function.tif.jpg">
            <a:extLst>
              <a:ext uri="{FF2B5EF4-FFF2-40B4-BE49-F238E27FC236}">
                <a16:creationId xmlns:a16="http://schemas.microsoft.com/office/drawing/2014/main" id="{DBEDA966-6EEA-4747-AC67-D21B46E66A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500783"/>
            <a:ext cx="40005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1111AA-18E1-CD71-BAAF-A98AD5FD66FE}"/>
                  </a:ext>
                </a:extLst>
              </p14:cNvPr>
              <p14:cNvContentPartPr/>
              <p14:nvPr/>
            </p14:nvContentPartPr>
            <p14:xfrm>
              <a:off x="3160080" y="1659240"/>
              <a:ext cx="392760" cy="55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1111AA-18E1-CD71-BAAF-A98AD5FD66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0720" y="1649880"/>
                <a:ext cx="411480" cy="5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FD28-F996-4E9F-9CC9-439FE623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 vs AUC</a:t>
            </a:r>
          </a:p>
        </p:txBody>
      </p:sp>
      <p:pic>
        <p:nvPicPr>
          <p:cNvPr id="3074" name="Picture 2" descr="Example of ROC graph">
            <a:extLst>
              <a:ext uri="{FF2B5EF4-FFF2-40B4-BE49-F238E27FC236}">
                <a16:creationId xmlns:a16="http://schemas.microsoft.com/office/drawing/2014/main" id="{686F9026-8843-4AF1-9035-9389BC90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6" y="1369219"/>
            <a:ext cx="3380475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043A97-B9D2-4AD5-9DE3-55E29B26CFD5}"/>
              </a:ext>
            </a:extLst>
          </p:cNvPr>
          <p:cNvSpPr/>
          <p:nvPr/>
        </p:nvSpPr>
        <p:spPr>
          <a:xfrm>
            <a:off x="7555574" y="2571750"/>
            <a:ext cx="1304790" cy="37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2" descr="Image result for two gaussian curves">
            <a:extLst>
              <a:ext uri="{FF2B5EF4-FFF2-40B4-BE49-F238E27FC236}">
                <a16:creationId xmlns:a16="http://schemas.microsoft.com/office/drawing/2014/main" id="{A8B4B1D8-EADE-4870-BEC5-40B049C7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73" y="1369220"/>
            <a:ext cx="4742278" cy="326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AFE9A9-AF5F-465F-944D-F8EA95EC1DE1}"/>
              </a:ext>
            </a:extLst>
          </p:cNvPr>
          <p:cNvSpPr/>
          <p:nvPr/>
        </p:nvSpPr>
        <p:spPr>
          <a:xfrm>
            <a:off x="3830223" y="1369220"/>
            <a:ext cx="257175" cy="3187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2DD1D2-BCAE-4B77-8A51-0771A1E45AC9}"/>
              </a:ext>
            </a:extLst>
          </p:cNvPr>
          <p:cNvSpPr/>
          <p:nvPr/>
        </p:nvSpPr>
        <p:spPr>
          <a:xfrm flipH="1">
            <a:off x="4028050" y="4385165"/>
            <a:ext cx="4487300" cy="247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093A8C-1A13-1F20-6959-B072240B3645}"/>
                  </a:ext>
                </a:extLst>
              </p14:cNvPr>
              <p14:cNvContentPartPr/>
              <p14:nvPr/>
            </p14:nvContentPartPr>
            <p14:xfrm>
              <a:off x="1067400" y="1790280"/>
              <a:ext cx="2399760" cy="229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093A8C-1A13-1F20-6959-B072240B36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8040" y="1780920"/>
                <a:ext cx="2418480" cy="23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7065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FC-F319-4D77-B7B5-66EA887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B51D-3C2E-4921-9394-77460C547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some out!</a:t>
            </a:r>
          </a:p>
          <a:p>
            <a:pPr marL="0" indent="0">
              <a:buNone/>
            </a:pPr>
            <a:r>
              <a:rPr lang="en-US" dirty="0"/>
              <a:t>	 - Do a few rounds of SGD on a few small rates (1, .5, .1, .01, 		perhaps)</a:t>
            </a:r>
          </a:p>
          <a:p>
            <a:pPr marL="0" indent="0">
              <a:buNone/>
            </a:pPr>
            <a:r>
              <a:rPr lang="en-US" dirty="0"/>
              <a:t>	 - Use the one that is showing the best improvement</a:t>
            </a:r>
          </a:p>
          <a:p>
            <a:pPr marL="0" indent="0">
              <a:buNone/>
            </a:pPr>
            <a:r>
              <a:rPr lang="en-US" dirty="0"/>
              <a:t>Scale back over time</a:t>
            </a:r>
          </a:p>
          <a:p>
            <a:pPr marL="0" indent="0">
              <a:buNone/>
            </a:pPr>
            <a:r>
              <a:rPr lang="en-US" dirty="0"/>
              <a:t>	 - You can easily start bouncing around the true minimum</a:t>
            </a:r>
          </a:p>
          <a:p>
            <a:pPr marL="0" indent="0">
              <a:buNone/>
            </a:pPr>
            <a:r>
              <a:rPr lang="en-US" dirty="0"/>
              <a:t>Scale rates for each feature</a:t>
            </a:r>
          </a:p>
          <a:p>
            <a:pPr marL="0" indent="0">
              <a:buNone/>
            </a:pPr>
            <a:r>
              <a:rPr lang="en-US" dirty="0"/>
              <a:t>	 - </a:t>
            </a:r>
            <a:r>
              <a:rPr lang="en-US" i="1" dirty="0"/>
              <a:t>this is an advanced technique, we won’t get into it today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1320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AADF-1D75-4242-A5AD-48707C1E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 – changing </a:t>
            </a:r>
            <a:r>
              <a:rPr lang="el-GR" dirty="0"/>
              <a:t>λ</a:t>
            </a:r>
            <a:r>
              <a:rPr lang="en-US" dirty="0"/>
              <a:t>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43D9-6EB4-4145-9FE1-78EF16BDC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475B5-6F07-4ED0-9AEB-6BEDCD26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70" y="1369219"/>
            <a:ext cx="6656460" cy="347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285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AADF-1D75-4242-A5AD-48707C1E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 – changing </a:t>
            </a:r>
            <a:r>
              <a:rPr lang="el-GR" dirty="0"/>
              <a:t>λ</a:t>
            </a:r>
            <a:r>
              <a:rPr lang="en-US" dirty="0"/>
              <a:t>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43D9-6EB4-4145-9FE1-78EF16BDC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BC471-AFAC-456B-B915-D3F68331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10" y="1268016"/>
            <a:ext cx="7290027" cy="37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065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AADF-1D75-4242-A5AD-48707C1E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 – changing </a:t>
            </a:r>
            <a:r>
              <a:rPr lang="el-GR" dirty="0"/>
              <a:t>λ</a:t>
            </a:r>
            <a:r>
              <a:rPr lang="en-US" dirty="0"/>
              <a:t>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43D9-6EB4-4145-9FE1-78EF16BDC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9D12C-C0C5-47C6-ADAC-482D2AD0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09" y="1369219"/>
            <a:ext cx="6973382" cy="35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84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AADF-1D75-4242-A5AD-48707C1E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 – changing </a:t>
            </a:r>
            <a:r>
              <a:rPr lang="el-GR" dirty="0"/>
              <a:t>λ</a:t>
            </a:r>
            <a:r>
              <a:rPr lang="en-US" dirty="0"/>
              <a:t>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743D9-6EB4-4145-9FE1-78EF16BDC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λ</a:t>
            </a:r>
            <a:r>
              <a:rPr lang="en-US" baseline="-25000" dirty="0"/>
              <a:t>k</a:t>
            </a:r>
            <a:r>
              <a:rPr lang="en-US" dirty="0"/>
              <a:t> = </a:t>
            </a:r>
            <a:r>
              <a:rPr lang="el-GR" dirty="0"/>
              <a:t>λ</a:t>
            </a:r>
            <a:r>
              <a:rPr lang="en-US" baseline="-25000" dirty="0"/>
              <a:t>0 </a:t>
            </a:r>
            <a:r>
              <a:rPr lang="en-US" dirty="0"/>
              <a:t>/ (1 + </a:t>
            </a:r>
            <a:r>
              <a:rPr lang="el-GR" dirty="0"/>
              <a:t>α</a:t>
            </a:r>
            <a:r>
              <a:rPr lang="en-US" dirty="0"/>
              <a:t> * (k / n))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9D12C-C0C5-47C6-ADAC-482D2AD0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27" y="1761037"/>
            <a:ext cx="6091346" cy="31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1472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3F7C-DB8E-41C5-BB5E-AE1476D3E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 – changing </a:t>
            </a:r>
            <a:r>
              <a:rPr lang="el-GR" dirty="0"/>
              <a:t>λ</a:t>
            </a:r>
            <a:r>
              <a:rPr lang="en-US" dirty="0"/>
              <a:t> over time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4B9E-4F87-410D-94C1-C5C04852E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SGD is </a:t>
            </a:r>
            <a:r>
              <a:rPr lang="en-US" i="1" dirty="0"/>
              <a:t>memoryless</a:t>
            </a:r>
            <a:r>
              <a:rPr lang="en-US" dirty="0"/>
              <a:t> – each iteration is unaffected by previous rounds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Adding a memory term is a common approach. </a:t>
            </a:r>
            <a:r>
              <a:rPr lang="en-US" i="1" dirty="0"/>
              <a:t>We will not discuss this approach today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E77D1-BF90-4FD9-8D95-E9F6E119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8" y="1800821"/>
            <a:ext cx="84296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829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FC-F319-4D77-B7B5-66EA887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Stopping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B51D-3C2E-4921-9394-77460C547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up a </a:t>
            </a:r>
            <a:r>
              <a:rPr lang="en-US" b="1" dirty="0"/>
              <a:t>hold-out (validation) set </a:t>
            </a:r>
            <a:r>
              <a:rPr lang="en-US" dirty="0"/>
              <a:t>for testing</a:t>
            </a:r>
          </a:p>
          <a:p>
            <a:pPr marL="0" indent="0">
              <a:buNone/>
            </a:pPr>
            <a:r>
              <a:rPr lang="en-US" dirty="0"/>
              <a:t>	 - Stop when you stop seeing an improvement in your hold-out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0939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9C2D-4027-4295-8964-DE281E9B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Hold-Out (Validation) &amp;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9A84-AE2A-4F23-99E8-C4623A1B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pull out another random 20% of my data</a:t>
            </a:r>
          </a:p>
          <a:p>
            <a:pPr marL="0" indent="0">
              <a:buNone/>
            </a:pPr>
            <a:r>
              <a:rPr lang="en-US" dirty="0"/>
              <a:t>I’m starting to run out of data… </a:t>
            </a:r>
            <a:r>
              <a:rPr lang="en-US" i="1" dirty="0"/>
              <a:t>To Be Continued!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218DF8-4390-44A6-BBBB-B86745C40BFC}"/>
              </a:ext>
            </a:extLst>
          </p:cNvPr>
          <p:cNvSpPr/>
          <p:nvPr/>
        </p:nvSpPr>
        <p:spPr>
          <a:xfrm>
            <a:off x="284020" y="1092129"/>
            <a:ext cx="3481865" cy="25353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BF874-6D23-47DC-A2FB-36CEFE29C61D}"/>
              </a:ext>
            </a:extLst>
          </p:cNvPr>
          <p:cNvSpPr/>
          <p:nvPr/>
        </p:nvSpPr>
        <p:spPr>
          <a:xfrm>
            <a:off x="7190509" y="2359820"/>
            <a:ext cx="1524000" cy="25353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1A469-8061-48EA-96B0-D74362AE07F3}"/>
              </a:ext>
            </a:extLst>
          </p:cNvPr>
          <p:cNvSpPr/>
          <p:nvPr/>
        </p:nvSpPr>
        <p:spPr>
          <a:xfrm>
            <a:off x="5237521" y="1304059"/>
            <a:ext cx="1524000" cy="253538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Hold-Out Data</a:t>
            </a:r>
          </a:p>
        </p:txBody>
      </p:sp>
    </p:spTree>
    <p:extLst>
      <p:ext uri="{BB962C8B-B14F-4D97-AF65-F5344CB8AC3E}">
        <p14:creationId xmlns:p14="http://schemas.microsoft.com/office/powerpoint/2010/main" val="4069215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FC-F319-4D77-B7B5-66EA887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Stopping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B51D-3C2E-4921-9394-77460C547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 up a </a:t>
            </a:r>
            <a:r>
              <a:rPr lang="en-US" b="1" dirty="0"/>
              <a:t>hold-out set </a:t>
            </a:r>
            <a:r>
              <a:rPr lang="en-US" dirty="0"/>
              <a:t>for testing</a:t>
            </a:r>
          </a:p>
          <a:p>
            <a:pPr marL="0" indent="0">
              <a:buNone/>
            </a:pPr>
            <a:r>
              <a:rPr lang="en-US" dirty="0"/>
              <a:t>	 - Stop when you stop seeing an improvement in your hold-out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Stop when you reach </a:t>
            </a:r>
            <a:r>
              <a:rPr lang="en-US" b="1" dirty="0"/>
              <a:t>a certain number of epochs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657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DA37-AE2F-4CD3-97E1-C5A90558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B09D-44FE-40FB-BCEC-5E6960051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 our overfitting problem…</a:t>
            </a:r>
          </a:p>
        </p:txBody>
      </p:sp>
    </p:spTree>
    <p:extLst>
      <p:ext uri="{BB962C8B-B14F-4D97-AF65-F5344CB8AC3E}">
        <p14:creationId xmlns:p14="http://schemas.microsoft.com/office/powerpoint/2010/main" val="419833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78E59-07B0-48D0-B102-C60655EA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Sharpness of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8A8B-0E0D-4A7C-BB2B-FF6308CA2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84372-93A7-43F2-8BB8-C337C84C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198"/>
            <a:ext cx="9144000" cy="40848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6B8EA-736F-43E8-A214-FDBAD0BDA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17"/>
          <a:stretch/>
        </p:blipFill>
        <p:spPr>
          <a:xfrm>
            <a:off x="152400" y="1196738"/>
            <a:ext cx="4579620" cy="4084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DFD121-7389-0394-4CDF-650FEFF335DE}"/>
                  </a:ext>
                </a:extLst>
              </p14:cNvPr>
              <p14:cNvContentPartPr/>
              <p14:nvPr/>
            </p14:nvContentPartPr>
            <p14:xfrm>
              <a:off x="5324760" y="1582200"/>
              <a:ext cx="3417480" cy="285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DFD121-7389-0394-4CDF-650FEFF335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5400" y="1572840"/>
                <a:ext cx="3436200" cy="28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00C8D6-356F-EE05-7AE5-A4C0BBB2EB07}"/>
                  </a:ext>
                </a:extLst>
              </p14:cNvPr>
              <p14:cNvContentPartPr/>
              <p14:nvPr/>
            </p14:nvContentPartPr>
            <p14:xfrm>
              <a:off x="2507040" y="1346760"/>
              <a:ext cx="5321160" cy="393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00C8D6-356F-EE05-7AE5-A4C0BBB2EB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7680" y="1337400"/>
                <a:ext cx="5339880" cy="39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0366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0D495-A47F-4356-8670-3385DDB4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F638A-0C38-4D61-8688-23228A02A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/>
          </a:p>
        </p:txBody>
      </p:sp>
      <p:pic>
        <p:nvPicPr>
          <p:cNvPr id="2052" name="Picture 4" descr="Image result for Nimrod">
            <a:extLst>
              <a:ext uri="{FF2B5EF4-FFF2-40B4-BE49-F238E27FC236}">
                <a16:creationId xmlns:a16="http://schemas.microsoft.com/office/drawing/2014/main" id="{E93A7107-4B76-44CE-95E8-F47D17FFA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88" y="1767691"/>
            <a:ext cx="2293289" cy="123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imrod bugs bunny">
            <a:extLst>
              <a:ext uri="{FF2B5EF4-FFF2-40B4-BE49-F238E27FC236}">
                <a16:creationId xmlns:a16="http://schemas.microsoft.com/office/drawing/2014/main" id="{78397A1D-3032-4F3B-9C9B-ECA7990E2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93" y="2384330"/>
            <a:ext cx="2269526" cy="170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imrod idiot">
            <a:extLst>
              <a:ext uri="{FF2B5EF4-FFF2-40B4-BE49-F238E27FC236}">
                <a16:creationId xmlns:a16="http://schemas.microsoft.com/office/drawing/2014/main" id="{5D41756C-02A9-4A9A-8A87-A9A6E694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88" y="2911394"/>
            <a:ext cx="1958262" cy="19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4710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F6A5-2312-4B42-8025-7688931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– A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EB13-E30B-42C3-9D61-D204DFDD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my samples are from the “Easy Listening” channel on </a:t>
            </a:r>
            <a:r>
              <a:rPr lang="en-US" dirty="0" err="1"/>
              <a:t>TotallyNotSpotify</a:t>
            </a:r>
            <a:endParaRPr lang="en-US" dirty="0"/>
          </a:p>
          <a:p>
            <a:pPr lvl="1"/>
            <a:r>
              <a:rPr lang="en-US" dirty="0"/>
              <a:t>How do you think that will affect my data?</a:t>
            </a:r>
          </a:p>
        </p:txBody>
      </p:sp>
    </p:spTree>
    <p:extLst>
      <p:ext uri="{BB962C8B-B14F-4D97-AF65-F5344CB8AC3E}">
        <p14:creationId xmlns:p14="http://schemas.microsoft.com/office/powerpoint/2010/main" val="338667982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F6A5-2312-4B42-8025-76889316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– A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0EB13-E30B-42C3-9D61-D204DFDD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my samples are from the “Easy Listening” channel on </a:t>
            </a:r>
            <a:r>
              <a:rPr lang="en-US" dirty="0" err="1"/>
              <a:t>TotallyNotSpotify</a:t>
            </a:r>
            <a:endParaRPr lang="en-US" dirty="0"/>
          </a:p>
          <a:p>
            <a:pPr lvl="1"/>
            <a:r>
              <a:rPr lang="en-US" dirty="0"/>
              <a:t>How do you think that will affect my data?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Scenario.5: All of my samples are from “Holiday Jams”</a:t>
            </a:r>
          </a:p>
        </p:txBody>
      </p:sp>
    </p:spTree>
    <p:extLst>
      <p:ext uri="{BB962C8B-B14F-4D97-AF65-F5344CB8AC3E}">
        <p14:creationId xmlns:p14="http://schemas.microsoft.com/office/powerpoint/2010/main" val="348858164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4EF8-23F5-44EA-A81D-FF8C5E5E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– B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C9C2-38E2-46D0-9D07-42B5FCCA0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took our samples from the twitter firehose between 12PM and 4AM in Boulder (because that’s when server time was cheaper)!</a:t>
            </a:r>
          </a:p>
          <a:p>
            <a:pPr lvl="1"/>
            <a:r>
              <a:rPr lang="en-US" dirty="0"/>
              <a:t>Who might have been tweeting (in English) at that time?</a:t>
            </a:r>
          </a:p>
          <a:p>
            <a:pPr lvl="2"/>
            <a:r>
              <a:rPr lang="en-US" dirty="0"/>
              <a:t>HINT: Who was awake at that time?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What would you guess might happen in your data based on this timing?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FA1B25C-BA3A-23A9-2C09-47F33385DEF8}"/>
                  </a:ext>
                </a:extLst>
              </p14:cNvPr>
              <p14:cNvContentPartPr/>
              <p14:nvPr/>
            </p14:nvContentPartPr>
            <p14:xfrm>
              <a:off x="1301040" y="2607120"/>
              <a:ext cx="4819320" cy="146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FA1B25C-BA3A-23A9-2C09-47F33385DE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1680" y="2597760"/>
                <a:ext cx="4838040" cy="14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21383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EDA37-AE2F-4CD3-97E1-C5A90558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B09D-44FE-40FB-BCEC-5E6960051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don’t want a weight to spiral out of control due to some oddity in our training data…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See Participation 5 for some hands-on evidence of issues related to this topic!</a:t>
            </a:r>
          </a:p>
        </p:txBody>
      </p:sp>
    </p:spTree>
    <p:extLst>
      <p:ext uri="{BB962C8B-B14F-4D97-AF65-F5344CB8AC3E}">
        <p14:creationId xmlns:p14="http://schemas.microsoft.com/office/powerpoint/2010/main" val="20682598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7BB1-10AE-4906-9A7B-42F77598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 – Penalty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EC47-4B77-4C03-8B82-51125422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NLL(w) = -∑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[l</a:t>
            </a:r>
            <a:r>
              <a:rPr lang="en-US" dirty="0"/>
              <a:t>og[(1/1+e</a:t>
            </a:r>
            <a:r>
              <a:rPr lang="en-US" baseline="30000" dirty="0"/>
              <a:t>–(w ∙ xi)</a:t>
            </a:r>
            <a:r>
              <a:rPr lang="en-US" dirty="0"/>
              <a:t>)]+(1-y</a:t>
            </a:r>
            <a:r>
              <a:rPr lang="en-US" baseline="-25000" dirty="0"/>
              <a:t>i</a:t>
            </a:r>
            <a:r>
              <a:rPr lang="en-US" dirty="0"/>
              <a:t>)*log[(1–(1/1+e</a:t>
            </a:r>
            <a:r>
              <a:rPr lang="en-US" baseline="30000" dirty="0"/>
              <a:t>-w ∙ xi)</a:t>
            </a:r>
            <a:r>
              <a:rPr lang="en-US" dirty="0"/>
              <a:t>)]]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a penalty term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penalty(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NLL(w) = -∑</a:t>
            </a:r>
            <a:r>
              <a:rPr lang="en-US" baseline="-25000" dirty="0"/>
              <a:t> 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n</a:t>
            </a:r>
            <a:r>
              <a:rPr lang="en-US" dirty="0">
                <a:sym typeface="Wingdings" panose="05000000000000000000" pitchFamily="2" charset="2"/>
              </a:rPr>
              <a:t>[l</a:t>
            </a:r>
            <a:r>
              <a:rPr lang="en-US" dirty="0"/>
              <a:t>og[(1/1+e</a:t>
            </a:r>
            <a:r>
              <a:rPr lang="en-US" baseline="30000" dirty="0"/>
              <a:t>–(w ∙ xi)</a:t>
            </a:r>
            <a:r>
              <a:rPr lang="en-US" dirty="0"/>
              <a:t>)]+(1-y</a:t>
            </a:r>
            <a:r>
              <a:rPr lang="en-US" baseline="-25000" dirty="0"/>
              <a:t>i</a:t>
            </a:r>
            <a:r>
              <a:rPr lang="en-US" dirty="0"/>
              <a:t>)*log[(1–(1/1+e</a:t>
            </a:r>
            <a:r>
              <a:rPr lang="en-US" baseline="30000" dirty="0"/>
              <a:t>-w ∙ xi)</a:t>
            </a:r>
            <a:r>
              <a:rPr lang="en-US" dirty="0"/>
              <a:t>)]] 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l-GR" dirty="0"/>
              <a:t> </a:t>
            </a:r>
            <a:r>
              <a:rPr lang="en-US" dirty="0"/>
              <a:t>	</a:t>
            </a:r>
            <a:r>
              <a:rPr lang="el-GR" dirty="0"/>
              <a:t> 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penalty(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))</a:t>
            </a:r>
            <a:endParaRPr lang="en-US" baseline="-25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NOTE: Don’t penalize the bias weight w</a:t>
            </a:r>
            <a:r>
              <a:rPr lang="en-US" baseline="-25000" dirty="0">
                <a:sym typeface="Wingdings" panose="05000000000000000000" pitchFamily="2" charset="2"/>
              </a:rPr>
              <a:t>0</a:t>
            </a:r>
          </a:p>
          <a:p>
            <a:pPr marL="0" indent="0">
              <a:buNone/>
            </a:pPr>
            <a:endParaRPr lang="en-US" baseline="-25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How do we choose our penalty function?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13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5048-B279-49D1-BA2E-29BFB1D0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RSS – With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E389-945A-41AB-BFAA-1CF7D30A1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RSS = 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ŵ = </a:t>
            </a: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(||Y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Add a penalty term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/>
              <a:t>ŵ = </a:t>
            </a: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 </a:t>
            </a:r>
            <a:r>
              <a:rPr lang="en-US" dirty="0"/>
              <a:t>(||Y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penalty(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))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How do we choose our penalty 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4952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E82-C757-4A78-8988-99E829A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Penalty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D086-43AB-4B9E-B897-052F912B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942964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E82-C757-4A78-8988-99E829A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Penalty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D086-43AB-4B9E-B897-052F912B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L2 Norm (related to Euclidian distance from origin)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248437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E82-C757-4A78-8988-99E829A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Penalty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D086-43AB-4B9E-B897-052F912B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L2 Norm (related to Euclidian distance from origin)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Ridge Regression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3768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768A-8E86-443F-96AE-F1EF38D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Non-Identical Distributions - Skew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C980-F455-4CB2-9172-FF67149F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57EFE-A7E2-4BB6-90B3-894316D0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69219"/>
            <a:ext cx="8286750" cy="3593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442B6A-7A59-4478-9A42-A0AA09DD8A8E}"/>
              </a:ext>
            </a:extLst>
          </p:cNvPr>
          <p:cNvSpPr/>
          <p:nvPr/>
        </p:nvSpPr>
        <p:spPr>
          <a:xfrm>
            <a:off x="4668716" y="1369219"/>
            <a:ext cx="4299438" cy="36555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D6AE35-FB3B-8517-0AB6-8E7D7567EC16}"/>
                  </a:ext>
                </a:extLst>
              </p14:cNvPr>
              <p14:cNvContentPartPr/>
              <p14:nvPr/>
            </p14:nvContentPartPr>
            <p14:xfrm>
              <a:off x="4993920" y="2065320"/>
              <a:ext cx="169920" cy="310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D6AE35-FB3B-8517-0AB6-8E7D7567EC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4560" y="2055960"/>
                <a:ext cx="188640" cy="31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1722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B5DA-2FB1-4B71-AC78-A1099C33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Feature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D323-3EC3-45C7-9EFE-B55375D6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some 1D models (manually. Yes, you’re guesstimating. Yes they are not well trained models.)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1) </a:t>
            </a:r>
            <a:r>
              <a:rPr lang="en-US" dirty="0" err="1"/>
              <a:t>Sq</a:t>
            </a:r>
            <a:r>
              <a:rPr lang="en-US" dirty="0"/>
              <a:t> ft </a:t>
            </a:r>
            <a:r>
              <a:rPr lang="en-US" dirty="0">
                <a:sym typeface="Wingdings" panose="05000000000000000000" pitchFamily="2" charset="2"/>
              </a:rPr>
              <a:t> Price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Model 2) # Bed  Price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What is your weight?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(What is the scale of your weight, how many trailing 0’s?)</a:t>
            </a:r>
            <a:endParaRPr lang="en-US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E1CE2B-534E-421E-A0FE-897B0B032475}"/>
              </a:ext>
            </a:extLst>
          </p:cNvPr>
          <p:cNvGraphicFramePr>
            <a:graphicFrameLocks noGrp="1"/>
          </p:cNvGraphicFramePr>
          <p:nvPr/>
        </p:nvGraphicFramePr>
        <p:xfrm>
          <a:off x="3943350" y="1787486"/>
          <a:ext cx="457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50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854050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54590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B5DA-2FB1-4B71-AC78-A1099C33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Feature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D323-3EC3-45C7-9EFE-B55375D6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 some 1D models (manually. Yes, you’re guesstimating. Yes they are not well trained models.)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1) </a:t>
            </a:r>
            <a:r>
              <a:rPr lang="en-US" dirty="0" err="1"/>
              <a:t>Sq</a:t>
            </a:r>
            <a:r>
              <a:rPr lang="en-US" dirty="0"/>
              <a:t> ft </a:t>
            </a:r>
            <a:r>
              <a:rPr lang="en-US" dirty="0">
                <a:sym typeface="Wingdings" panose="05000000000000000000" pitchFamily="2" charset="2"/>
              </a:rPr>
              <a:t> Price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 = 1500?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Model 2) # Bed  Price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 = 150,000?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What is your weight?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What is your RSS? </a:t>
            </a:r>
            <a:r>
              <a:rPr lang="en-US" dirty="0"/>
              <a:t>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E1CE2B-534E-421E-A0FE-897B0B032475}"/>
              </a:ext>
            </a:extLst>
          </p:cNvPr>
          <p:cNvGraphicFramePr>
            <a:graphicFrameLocks noGrp="1"/>
          </p:cNvGraphicFramePr>
          <p:nvPr/>
        </p:nvGraphicFramePr>
        <p:xfrm>
          <a:off x="3943350" y="1787486"/>
          <a:ext cx="457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50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854050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BF9F3D-E74B-E6DD-CF06-733C0FF63CC9}"/>
                  </a:ext>
                </a:extLst>
              </p14:cNvPr>
              <p14:cNvContentPartPr/>
              <p14:nvPr/>
            </p14:nvContentPartPr>
            <p14:xfrm>
              <a:off x="1469160" y="2835360"/>
              <a:ext cx="114480" cy="10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BF9F3D-E74B-E6DD-CF06-733C0FF63C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9800" y="2826000"/>
                <a:ext cx="1332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2578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B5DA-2FB1-4B71-AC78-A1099C33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Feature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D323-3EC3-45C7-9EFE-B55375D6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Build some 1D models, but add a penalty term,</a:t>
            </a:r>
            <a:r>
              <a:rPr lang="el-GR" dirty="0"/>
              <a:t> 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1) </a:t>
            </a:r>
            <a:r>
              <a:rPr lang="en-US" dirty="0" err="1"/>
              <a:t>Sq</a:t>
            </a:r>
            <a:r>
              <a:rPr lang="en-US" dirty="0"/>
              <a:t> ft </a:t>
            </a:r>
            <a:r>
              <a:rPr lang="en-US" dirty="0">
                <a:sym typeface="Wingdings" panose="05000000000000000000" pitchFamily="2" charset="2"/>
              </a:rPr>
              <a:t> Price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Model 2) # Bed  Price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What is your weight?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What is your RSS? </a:t>
            </a:r>
            <a:r>
              <a:rPr lang="en-US" dirty="0"/>
              <a:t>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E1CE2B-534E-421E-A0FE-897B0B032475}"/>
              </a:ext>
            </a:extLst>
          </p:cNvPr>
          <p:cNvGraphicFramePr>
            <a:graphicFrameLocks noGrp="1"/>
          </p:cNvGraphicFramePr>
          <p:nvPr/>
        </p:nvGraphicFramePr>
        <p:xfrm>
          <a:off x="3943350" y="1787486"/>
          <a:ext cx="4572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50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854050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9617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B5DA-2FB1-4B71-AC78-A1099C33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D323-3EC3-45C7-9EFE-B55375D6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E1CE2B-534E-421E-A0FE-897B0B032475}"/>
              </a:ext>
            </a:extLst>
          </p:cNvPr>
          <p:cNvGraphicFramePr>
            <a:graphicFrameLocks noGrp="1"/>
          </p:cNvGraphicFramePr>
          <p:nvPr/>
        </p:nvGraphicFramePr>
        <p:xfrm>
          <a:off x="108642" y="2042873"/>
          <a:ext cx="4250603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228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794012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6023CA-9ACE-4FBB-B19D-29AB32813142}"/>
              </a:ext>
            </a:extLst>
          </p:cNvPr>
          <p:cNvGraphicFramePr>
            <a:graphicFrameLocks noGrp="1"/>
          </p:cNvGraphicFramePr>
          <p:nvPr/>
        </p:nvGraphicFramePr>
        <p:xfrm>
          <a:off x="4716289" y="2042873"/>
          <a:ext cx="4264750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245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796655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/ 1,000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Years Ago / 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3.4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.2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4.4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3.7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7596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1BF5-674E-44DF-89AB-3EABC68F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</a:t>
            </a:r>
            <a:r>
              <a:rPr lang="en-US" baseline="30000" dirty="0"/>
              <a:t>2</a:t>
            </a:r>
            <a:r>
              <a:rPr lang="en-US" dirty="0"/>
              <a:t> Note: Negative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353A-256A-41FA-BB39-58A0CB90A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5FAEAB-B678-4976-ADCB-D4BAAAB3174E}"/>
              </a:ext>
            </a:extLst>
          </p:cNvPr>
          <p:cNvGraphicFramePr>
            <a:graphicFrameLocks noGrp="1"/>
          </p:cNvGraphicFramePr>
          <p:nvPr/>
        </p:nvGraphicFramePr>
        <p:xfrm>
          <a:off x="2439626" y="1787486"/>
          <a:ext cx="4264750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245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796655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/ 1,000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Years Ago / 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3.4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.2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4.4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3.7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129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B5DA-2FB1-4B71-AC78-A1099C33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D323-3EC3-45C7-9EFE-B55375D6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E1CE2B-534E-421E-A0FE-897B0B032475}"/>
              </a:ext>
            </a:extLst>
          </p:cNvPr>
          <p:cNvGraphicFramePr>
            <a:graphicFrameLocks noGrp="1"/>
          </p:cNvGraphicFramePr>
          <p:nvPr/>
        </p:nvGraphicFramePr>
        <p:xfrm>
          <a:off x="108642" y="2042873"/>
          <a:ext cx="4250603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228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794012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6023CA-9ACE-4FBB-B19D-29AB32813142}"/>
              </a:ext>
            </a:extLst>
          </p:cNvPr>
          <p:cNvGraphicFramePr>
            <a:graphicFrameLocks noGrp="1"/>
          </p:cNvGraphicFramePr>
          <p:nvPr/>
        </p:nvGraphicFramePr>
        <p:xfrm>
          <a:off x="4716289" y="2042873"/>
          <a:ext cx="4264750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245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796655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/ 1,000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Years Ago / 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3.4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.2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4.4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3.7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1103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B5DA-2FB1-4B71-AC78-A1099C33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8D323-3EC3-45C7-9EFE-B55375D6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E1CE2B-534E-421E-A0FE-897B0B032475}"/>
              </a:ext>
            </a:extLst>
          </p:cNvPr>
          <p:cNvGraphicFramePr>
            <a:graphicFrameLocks noGrp="1"/>
          </p:cNvGraphicFramePr>
          <p:nvPr/>
        </p:nvGraphicFramePr>
        <p:xfrm>
          <a:off x="108642" y="2042873"/>
          <a:ext cx="4250603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228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794012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850121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6023CA-9ACE-4FBB-B19D-29AB32813142}"/>
              </a:ext>
            </a:extLst>
          </p:cNvPr>
          <p:cNvGraphicFramePr>
            <a:graphicFrameLocks noGrp="1"/>
          </p:cNvGraphicFramePr>
          <p:nvPr/>
        </p:nvGraphicFramePr>
        <p:xfrm>
          <a:off x="4716289" y="2042873"/>
          <a:ext cx="4264750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245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796655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852950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Size / 1,000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Years Ago / 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/ 100,000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3.4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.2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4.4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3.7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8346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E069-3A97-4423-8BE1-67EB8697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</a:t>
            </a:r>
            <a:r>
              <a:rPr lang="en-US" baseline="30000" dirty="0"/>
              <a:t>2</a:t>
            </a:r>
            <a:r>
              <a:rPr lang="en-US" dirty="0"/>
              <a:t> Note: Feature Scaling vs. 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88A7D-C6FF-4B99-AEB9-256D2634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F0D22-7B5E-486C-B6D3-ECA4BAA1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16" y="1406095"/>
            <a:ext cx="4105184" cy="2969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FB88E-DB45-4365-9F6F-44BDD9DE9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406096"/>
            <a:ext cx="4105184" cy="289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948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E988-37BA-4D56-8CD4-5E9B5B90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Tuning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92ECB-9B86-44CC-AFF3-5AD57EAAF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13403-8576-4F9B-B2CA-2635DEBB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96" y="1369219"/>
            <a:ext cx="5604808" cy="35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4575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7457-510D-489A-A235-FAC09AB1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Tuning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74B9-D4C3-4A55-B67D-6E24365E5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D552E-1FA3-4A02-BCC6-AFAEB86A5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17" y="1369219"/>
            <a:ext cx="5666366" cy="370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57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768A-8E86-443F-96AE-F1EF38D1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Non-Identical Distributions - Skew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C980-F455-4CB2-9172-FF67149F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57EFE-A7E2-4BB6-90B3-894316D0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69219"/>
            <a:ext cx="8286750" cy="35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818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FC-F319-4D77-B7B5-66EA887A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Tuning Parameter </a:t>
            </a:r>
            <a:r>
              <a:rPr lang="el-GR" dirty="0"/>
              <a:t>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B51D-3C2E-4921-9394-77460C547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some out!</a:t>
            </a:r>
          </a:p>
          <a:p>
            <a:pPr marL="0" indent="0">
              <a:buNone/>
            </a:pPr>
            <a:r>
              <a:rPr lang="en-US" dirty="0"/>
              <a:t>	 - Do a few rounds of </a:t>
            </a:r>
            <a:r>
              <a:rPr lang="el-GR" dirty="0"/>
              <a:t>λ</a:t>
            </a:r>
            <a:r>
              <a:rPr lang="en-US" dirty="0"/>
              <a:t> on a few small rates (1, .1, .01, .001, .0001, .00001, .000001, .0000001)</a:t>
            </a:r>
          </a:p>
          <a:p>
            <a:pPr marL="0" indent="0">
              <a:buNone/>
            </a:pPr>
            <a:r>
              <a:rPr lang="en-US" dirty="0"/>
              <a:t>	 - Use cross-validation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determine the “best” </a:t>
            </a:r>
            <a:r>
              <a:rPr lang="el-GR" dirty="0"/>
              <a:t>λ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2117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E82-C757-4A78-8988-99E829A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Penalty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D086-43AB-4B9E-B897-052F912B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L2 Norm (related to Euclidian distance from origin)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Ridge Regression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10681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E82-C757-4A78-8988-99E829A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Penalty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D086-43AB-4B9E-B897-052F912B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|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422939214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E82-C757-4A78-8988-99E829A9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Penalty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D086-43AB-4B9E-B897-052F912B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λ</a:t>
            </a:r>
            <a:r>
              <a:rPr lang="en-US" dirty="0"/>
              <a:t> *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 |</a:t>
            </a:r>
            <a:r>
              <a:rPr lang="en-US" dirty="0" err="1">
                <a:sym typeface="Wingdings" panose="05000000000000000000" pitchFamily="2" charset="2"/>
              </a:rPr>
              <a:t>w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</a:t>
            </a:r>
            <a:endParaRPr lang="en-US" baseline="-25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L1 Norm (Manhattan distance from origin)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Lasso Regression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95339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9F17-3C74-4985-BB52-8554C23E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Behavior – Ridge vs. Lasso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DE576-BA50-4F60-AD91-175B32CA00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/>
              <a:t>	 - uniform converge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5C9147-8949-41CB-8CA5-97646CF51F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/>
              <a:t>	 - different convergence</a:t>
            </a:r>
          </a:p>
          <a:p>
            <a:pPr marL="0" indent="0">
              <a:buNone/>
            </a:pPr>
            <a:r>
              <a:rPr lang="en-US" dirty="0"/>
              <a:t>	 - collapses at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46A78-0227-467C-BA88-0BE15513B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58" y="2430856"/>
            <a:ext cx="2948184" cy="2618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3491C-6778-4E14-8BB5-58182984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754" y="2430855"/>
            <a:ext cx="3002992" cy="26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532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636232-8EA6-422A-ACD1-61CDD3D0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Model Behavior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7DB6B-6934-429A-8AEB-20A66A21F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*∑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) or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l-GR" dirty="0"/>
              <a:t>λ</a:t>
            </a:r>
            <a:r>
              <a:rPr lang="en-US" dirty="0"/>
              <a:t>*∑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Alternative Perspective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&lt;= </a:t>
            </a:r>
            <a:r>
              <a:rPr lang="en-US" i="1" dirty="0">
                <a:sym typeface="Wingdings" panose="05000000000000000000" pitchFamily="2" charset="2"/>
              </a:rPr>
              <a:t>s </a:t>
            </a:r>
            <a:r>
              <a:rPr lang="en-US" dirty="0">
                <a:sym typeface="Wingdings" panose="05000000000000000000" pitchFamily="2" charset="2"/>
              </a:rPr>
              <a:t>(Ridge)</a:t>
            </a: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 &lt;=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(Lasso)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6364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89E7-8D76-45ED-BE88-575DE834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Model Behavior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D5564-A135-4C10-AE90-18D145A2A9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 &lt;=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(Lasso)</a:t>
            </a:r>
            <a:endParaRPr lang="en-US" dirty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|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/>
              <a:t>+ </a:t>
            </a: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| &lt;= </a:t>
            </a:r>
            <a:r>
              <a:rPr lang="en-US" i="1" dirty="0">
                <a:sym typeface="Wingdings" panose="05000000000000000000" pitchFamily="2" charset="2"/>
              </a:rPr>
              <a:t>s</a:t>
            </a:r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1AA34E-7229-4FD0-9CF7-0267936B28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&lt;= </a:t>
            </a:r>
            <a:r>
              <a:rPr lang="en-US" i="1" dirty="0">
                <a:sym typeface="Wingdings" panose="05000000000000000000" pitchFamily="2" charset="2"/>
              </a:rPr>
              <a:t>s </a:t>
            </a:r>
            <a:r>
              <a:rPr lang="en-US" dirty="0">
                <a:sym typeface="Wingdings" panose="05000000000000000000" pitchFamily="2" charset="2"/>
              </a:rPr>
              <a:t>(Ridge)</a:t>
            </a:r>
          </a:p>
          <a:p>
            <a:pPr marL="0" indent="0">
              <a:buNone/>
            </a:pP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+ 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&lt;= </a:t>
            </a:r>
            <a:r>
              <a:rPr lang="en-US" i="1" dirty="0">
                <a:sym typeface="Wingdings" panose="05000000000000000000" pitchFamily="2" charset="2"/>
              </a:rPr>
              <a:t>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4818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89E7-8D76-45ED-BE88-575DE834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Model Behavior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D5564-A135-4C10-AE90-18D145A2A9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&lt;= </a:t>
            </a:r>
            <a:r>
              <a:rPr lang="en-US" i="1" dirty="0">
                <a:sym typeface="Wingdings" panose="05000000000000000000" pitchFamily="2" charset="2"/>
              </a:rPr>
              <a:t>s </a:t>
            </a:r>
            <a:r>
              <a:rPr lang="en-US" dirty="0">
                <a:sym typeface="Wingdings" panose="05000000000000000000" pitchFamily="2" charset="2"/>
              </a:rPr>
              <a:t>(Ridge)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1AA34E-7229-4FD0-9CF7-0267936B28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 &lt;=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(Lasso)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67811-781B-4CE9-AEED-CF35294C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7" y="0"/>
            <a:ext cx="8954487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D8973D-D276-41F9-89E7-050F41925F79}"/>
              </a:ext>
            </a:extLst>
          </p:cNvPr>
          <p:cNvSpPr/>
          <p:nvPr/>
        </p:nvSpPr>
        <p:spPr>
          <a:xfrm>
            <a:off x="1390273" y="3143816"/>
            <a:ext cx="1113577" cy="724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91C962-A219-4B1E-9862-8E3FDA457D4A}"/>
              </a:ext>
            </a:extLst>
          </p:cNvPr>
          <p:cNvSpPr/>
          <p:nvPr/>
        </p:nvSpPr>
        <p:spPr>
          <a:xfrm>
            <a:off x="219808" y="3130377"/>
            <a:ext cx="1170466" cy="73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8164C0-9B2A-483C-B3FA-3F5618E5A726}"/>
              </a:ext>
            </a:extLst>
          </p:cNvPr>
          <p:cNvSpPr/>
          <p:nvPr/>
        </p:nvSpPr>
        <p:spPr>
          <a:xfrm>
            <a:off x="1390534" y="3904351"/>
            <a:ext cx="1113577" cy="829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3931FC-99EB-4FA8-B144-D4443547D048}"/>
              </a:ext>
            </a:extLst>
          </p:cNvPr>
          <p:cNvSpPr/>
          <p:nvPr/>
        </p:nvSpPr>
        <p:spPr>
          <a:xfrm>
            <a:off x="242668" y="3909431"/>
            <a:ext cx="1113577" cy="829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9E0B72-D3C8-4D9E-B664-8FCD64744E21}"/>
              </a:ext>
            </a:extLst>
          </p:cNvPr>
          <p:cNvSpPr/>
          <p:nvPr/>
        </p:nvSpPr>
        <p:spPr>
          <a:xfrm>
            <a:off x="5957222" y="3136196"/>
            <a:ext cx="1113577" cy="7553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BC86B7-CDAE-4D1B-82EE-ABA4CF023652}"/>
              </a:ext>
            </a:extLst>
          </p:cNvPr>
          <p:cNvSpPr/>
          <p:nvPr/>
        </p:nvSpPr>
        <p:spPr>
          <a:xfrm>
            <a:off x="4816975" y="3065659"/>
            <a:ext cx="1113577" cy="829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86DE08-4083-4C7F-93AA-C7E2727B950A}"/>
              </a:ext>
            </a:extLst>
          </p:cNvPr>
          <p:cNvSpPr/>
          <p:nvPr/>
        </p:nvSpPr>
        <p:spPr>
          <a:xfrm>
            <a:off x="5957222" y="3923216"/>
            <a:ext cx="1113577" cy="829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557C8F-E032-46FF-9875-D19BD5770773}"/>
              </a:ext>
            </a:extLst>
          </p:cNvPr>
          <p:cNvSpPr/>
          <p:nvPr/>
        </p:nvSpPr>
        <p:spPr>
          <a:xfrm>
            <a:off x="4816974" y="3923216"/>
            <a:ext cx="1113577" cy="829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2013097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89E7-8D76-45ED-BE88-575DE834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Model Behavior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D5564-A135-4C10-AE90-18D145A2A9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&lt;= </a:t>
            </a:r>
            <a:r>
              <a:rPr lang="en-US" i="1" dirty="0">
                <a:sym typeface="Wingdings" panose="05000000000000000000" pitchFamily="2" charset="2"/>
              </a:rPr>
              <a:t>s </a:t>
            </a:r>
            <a:r>
              <a:rPr lang="en-US" dirty="0">
                <a:sym typeface="Wingdings" panose="05000000000000000000" pitchFamily="2" charset="2"/>
              </a:rPr>
              <a:t>(Ridge)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1AA34E-7229-4FD0-9CF7-0267936B28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 &lt;=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(Lasso)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67811-781B-4CE9-AEED-CF35294C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7" y="0"/>
            <a:ext cx="8954487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D8973D-D276-41F9-89E7-050F41925F79}"/>
              </a:ext>
            </a:extLst>
          </p:cNvPr>
          <p:cNvSpPr/>
          <p:nvPr/>
        </p:nvSpPr>
        <p:spPr>
          <a:xfrm>
            <a:off x="1391970" y="1777964"/>
            <a:ext cx="1113577" cy="138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25E55D-0D19-44A4-A91A-301F7B602160}"/>
              </a:ext>
            </a:extLst>
          </p:cNvPr>
          <p:cNvSpPr/>
          <p:nvPr/>
        </p:nvSpPr>
        <p:spPr>
          <a:xfrm>
            <a:off x="5953785" y="1819747"/>
            <a:ext cx="1113577" cy="1261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15A81B-4123-4DB2-AF70-0F46CA5641AE}"/>
              </a:ext>
            </a:extLst>
          </p:cNvPr>
          <p:cNvSpPr/>
          <p:nvPr/>
        </p:nvSpPr>
        <p:spPr>
          <a:xfrm>
            <a:off x="6401932" y="78340"/>
            <a:ext cx="2647312" cy="2936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81EDDB-3BAD-4123-819F-272BDACAE4F7}"/>
              </a:ext>
            </a:extLst>
          </p:cNvPr>
          <p:cNvSpPr/>
          <p:nvPr/>
        </p:nvSpPr>
        <p:spPr>
          <a:xfrm>
            <a:off x="667410" y="2349375"/>
            <a:ext cx="685800" cy="801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E8385E-B743-497C-B4C7-C703DBE48DCD}"/>
              </a:ext>
            </a:extLst>
          </p:cNvPr>
          <p:cNvSpPr/>
          <p:nvPr/>
        </p:nvSpPr>
        <p:spPr>
          <a:xfrm>
            <a:off x="6015462" y="1767366"/>
            <a:ext cx="1113577" cy="138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93C04D-AE1B-45C6-91FB-49B663187721}"/>
              </a:ext>
            </a:extLst>
          </p:cNvPr>
          <p:cNvSpPr/>
          <p:nvPr/>
        </p:nvSpPr>
        <p:spPr>
          <a:xfrm>
            <a:off x="1428750" y="78340"/>
            <a:ext cx="2882963" cy="2936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AB6431F-3840-4E28-A03A-711E87A242E1}"/>
              </a:ext>
            </a:extLst>
          </p:cNvPr>
          <p:cNvSpPr txBox="1">
            <a:spLocks/>
          </p:cNvSpPr>
          <p:nvPr/>
        </p:nvSpPr>
        <p:spPr>
          <a:xfrm>
            <a:off x="742950" y="125504"/>
            <a:ext cx="38862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Lasso Regression</a:t>
            </a:r>
            <a:endParaRPr lang="en-US" sz="2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100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sz="2100" dirty="0">
                <a:sym typeface="Wingdings" panose="05000000000000000000" pitchFamily="2" charset="2"/>
              </a:rPr>
              <a:t>|w</a:t>
            </a:r>
            <a:r>
              <a:rPr lang="en-US" sz="2100" baseline="-25000" dirty="0">
                <a:sym typeface="Wingdings" panose="05000000000000000000" pitchFamily="2" charset="2"/>
              </a:rPr>
              <a:t>1</a:t>
            </a:r>
            <a:r>
              <a:rPr lang="en-US" sz="2100" dirty="0">
                <a:sym typeface="Wingdings" panose="05000000000000000000" pitchFamily="2" charset="2"/>
              </a:rPr>
              <a:t>|</a:t>
            </a:r>
            <a:r>
              <a:rPr lang="en-US" sz="2100" i="1" dirty="0">
                <a:sym typeface="Wingdings" panose="05000000000000000000" pitchFamily="2" charset="2"/>
              </a:rPr>
              <a:t> </a:t>
            </a:r>
            <a:r>
              <a:rPr lang="en-US" sz="2100" dirty="0"/>
              <a:t>+ </a:t>
            </a:r>
            <a:r>
              <a:rPr lang="en-US" sz="2100" dirty="0">
                <a:sym typeface="Wingdings" panose="05000000000000000000" pitchFamily="2" charset="2"/>
              </a:rPr>
              <a:t>|w</a:t>
            </a:r>
            <a:r>
              <a:rPr lang="en-US" sz="2100" baseline="-25000" dirty="0">
                <a:sym typeface="Wingdings" panose="05000000000000000000" pitchFamily="2" charset="2"/>
              </a:rPr>
              <a:t>2</a:t>
            </a:r>
            <a:r>
              <a:rPr lang="en-US" sz="2100" dirty="0">
                <a:sym typeface="Wingdings" panose="05000000000000000000" pitchFamily="2" charset="2"/>
              </a:rPr>
              <a:t>| &lt;= </a:t>
            </a:r>
            <a:r>
              <a:rPr lang="en-US" sz="2100" i="1" dirty="0">
                <a:sym typeface="Wingdings" panose="05000000000000000000" pitchFamily="2" charset="2"/>
              </a:rPr>
              <a:t>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48DDCA8-EE27-401D-A1BD-4A0197971E70}"/>
              </a:ext>
            </a:extLst>
          </p:cNvPr>
          <p:cNvSpPr txBox="1">
            <a:spLocks/>
          </p:cNvSpPr>
          <p:nvPr/>
        </p:nvSpPr>
        <p:spPr>
          <a:xfrm>
            <a:off x="4743450" y="125504"/>
            <a:ext cx="38862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Ridge Regression</a:t>
            </a:r>
          </a:p>
          <a:p>
            <a:pPr marL="0" indent="0">
              <a:buNone/>
            </a:pPr>
            <a:r>
              <a:rPr lang="en-US" sz="2100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sz="2100" dirty="0">
                <a:sym typeface="Wingdings" panose="05000000000000000000" pitchFamily="2" charset="2"/>
              </a:rPr>
              <a:t>w</a:t>
            </a:r>
            <a:r>
              <a:rPr lang="en-US" sz="2100" baseline="30000" dirty="0">
                <a:sym typeface="Wingdings" panose="05000000000000000000" pitchFamily="2" charset="2"/>
              </a:rPr>
              <a:t>2</a:t>
            </a:r>
            <a:r>
              <a:rPr lang="en-US" sz="2100" baseline="-25000" dirty="0">
                <a:sym typeface="Wingdings" panose="05000000000000000000" pitchFamily="2" charset="2"/>
              </a:rPr>
              <a:t>1</a:t>
            </a:r>
            <a:r>
              <a:rPr lang="en-US" sz="2100" dirty="0">
                <a:sym typeface="Wingdings" panose="05000000000000000000" pitchFamily="2" charset="2"/>
              </a:rPr>
              <a:t>+ w</a:t>
            </a:r>
            <a:r>
              <a:rPr lang="en-US" sz="2100" baseline="30000" dirty="0">
                <a:sym typeface="Wingdings" panose="05000000000000000000" pitchFamily="2" charset="2"/>
              </a:rPr>
              <a:t>2</a:t>
            </a:r>
            <a:r>
              <a:rPr lang="en-US" sz="2100" baseline="-25000" dirty="0">
                <a:sym typeface="Wingdings" panose="05000000000000000000" pitchFamily="2" charset="2"/>
              </a:rPr>
              <a:t>2</a:t>
            </a:r>
            <a:r>
              <a:rPr lang="en-US" sz="2100" dirty="0">
                <a:sym typeface="Wingdings" panose="05000000000000000000" pitchFamily="2" charset="2"/>
              </a:rPr>
              <a:t> &lt;= </a:t>
            </a:r>
            <a:r>
              <a:rPr lang="en-US" sz="2100" i="1" dirty="0">
                <a:sym typeface="Wingdings" panose="05000000000000000000" pitchFamily="2" charset="2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FDD731-3809-92D2-1B2A-45B8800C6E9D}"/>
                  </a:ext>
                </a:extLst>
              </p14:cNvPr>
              <p14:cNvContentPartPr/>
              <p14:nvPr/>
            </p14:nvContentPartPr>
            <p14:xfrm>
              <a:off x="997920" y="3058200"/>
              <a:ext cx="1640520" cy="125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FDD731-3809-92D2-1B2A-45B8800C6E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560" y="3048840"/>
                <a:ext cx="1659240" cy="12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677666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A89E7-8D76-45ED-BE88-575DE834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Model Behavior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D5564-A135-4C10-AE90-18D145A2A9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w</a:t>
            </a:r>
            <a:r>
              <a:rPr lang="en-US" baseline="30000" dirty="0">
                <a:sym typeface="Wingdings" panose="05000000000000000000" pitchFamily="2" charset="2"/>
              </a:rPr>
              <a:t>2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 &lt;= </a:t>
            </a:r>
            <a:r>
              <a:rPr lang="en-US" i="1" dirty="0">
                <a:sym typeface="Wingdings" panose="05000000000000000000" pitchFamily="2" charset="2"/>
              </a:rPr>
              <a:t>s </a:t>
            </a:r>
            <a:r>
              <a:rPr lang="en-US" dirty="0">
                <a:sym typeface="Wingdings" panose="05000000000000000000" pitchFamily="2" charset="2"/>
              </a:rPr>
              <a:t>(Ridge)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1AA34E-7229-4FD0-9CF7-0267936B28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(||Y–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) such that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>
                <a:sym typeface="Wingdings" panose="05000000000000000000" pitchFamily="2" charset="2"/>
              </a:rPr>
              <a:t>	</a:t>
            </a:r>
            <a:r>
              <a:rPr lang="en-US" dirty="0"/>
              <a:t> ∑</a:t>
            </a:r>
            <a:r>
              <a:rPr lang="en-US" baseline="-25000" dirty="0"/>
              <a:t> k=1</a:t>
            </a:r>
            <a:r>
              <a:rPr lang="en-US" baseline="-25000" dirty="0">
                <a:sym typeface="Wingdings" panose="05000000000000000000" pitchFamily="2" charset="2"/>
              </a:rPr>
              <a:t>D</a:t>
            </a:r>
            <a:r>
              <a:rPr lang="en-US" dirty="0">
                <a:sym typeface="Wingdings" panose="05000000000000000000" pitchFamily="2" charset="2"/>
              </a:rPr>
              <a:t>|w</a:t>
            </a:r>
            <a:r>
              <a:rPr lang="en-US" baseline="-25000" dirty="0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| &lt;= </a:t>
            </a:r>
            <a:r>
              <a:rPr lang="en-US" i="1" dirty="0">
                <a:sym typeface="Wingdings" panose="05000000000000000000" pitchFamily="2" charset="2"/>
              </a:rPr>
              <a:t>s</a:t>
            </a:r>
            <a:r>
              <a:rPr lang="en-US" dirty="0">
                <a:sym typeface="Wingdings" panose="05000000000000000000" pitchFamily="2" charset="2"/>
              </a:rPr>
              <a:t> (Lasso)</a:t>
            </a:r>
            <a:endParaRPr lang="en-US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67811-781B-4CE9-AEED-CF35294C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7" y="0"/>
            <a:ext cx="8954487" cy="5143500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AB6431F-3840-4E28-A03A-711E87A242E1}"/>
              </a:ext>
            </a:extLst>
          </p:cNvPr>
          <p:cNvSpPr txBox="1">
            <a:spLocks/>
          </p:cNvSpPr>
          <p:nvPr/>
        </p:nvSpPr>
        <p:spPr>
          <a:xfrm>
            <a:off x="742950" y="125504"/>
            <a:ext cx="38862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Lasso Regression</a:t>
            </a:r>
            <a:endParaRPr lang="en-US" sz="2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100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sz="2100" dirty="0">
                <a:sym typeface="Wingdings" panose="05000000000000000000" pitchFamily="2" charset="2"/>
              </a:rPr>
              <a:t>|w</a:t>
            </a:r>
            <a:r>
              <a:rPr lang="en-US" sz="2100" baseline="-25000" dirty="0">
                <a:sym typeface="Wingdings" panose="05000000000000000000" pitchFamily="2" charset="2"/>
              </a:rPr>
              <a:t>1</a:t>
            </a:r>
            <a:r>
              <a:rPr lang="en-US" sz="2100" dirty="0">
                <a:sym typeface="Wingdings" panose="05000000000000000000" pitchFamily="2" charset="2"/>
              </a:rPr>
              <a:t>|</a:t>
            </a:r>
            <a:r>
              <a:rPr lang="en-US" sz="2100" i="1" dirty="0">
                <a:sym typeface="Wingdings" panose="05000000000000000000" pitchFamily="2" charset="2"/>
              </a:rPr>
              <a:t> </a:t>
            </a:r>
            <a:r>
              <a:rPr lang="en-US" sz="2100" dirty="0"/>
              <a:t>+ </a:t>
            </a:r>
            <a:r>
              <a:rPr lang="en-US" sz="2100" dirty="0">
                <a:sym typeface="Wingdings" panose="05000000000000000000" pitchFamily="2" charset="2"/>
              </a:rPr>
              <a:t>|w</a:t>
            </a:r>
            <a:r>
              <a:rPr lang="en-US" sz="2100" baseline="-25000" dirty="0">
                <a:sym typeface="Wingdings" panose="05000000000000000000" pitchFamily="2" charset="2"/>
              </a:rPr>
              <a:t>2</a:t>
            </a:r>
            <a:r>
              <a:rPr lang="en-US" sz="2100" dirty="0">
                <a:sym typeface="Wingdings" panose="05000000000000000000" pitchFamily="2" charset="2"/>
              </a:rPr>
              <a:t>| &lt;= </a:t>
            </a:r>
            <a:r>
              <a:rPr lang="en-US" sz="2100" i="1" dirty="0">
                <a:sym typeface="Wingdings" panose="05000000000000000000" pitchFamily="2" charset="2"/>
              </a:rPr>
              <a:t>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48DDCA8-EE27-401D-A1BD-4A0197971E70}"/>
              </a:ext>
            </a:extLst>
          </p:cNvPr>
          <p:cNvSpPr txBox="1">
            <a:spLocks/>
          </p:cNvSpPr>
          <p:nvPr/>
        </p:nvSpPr>
        <p:spPr>
          <a:xfrm>
            <a:off x="4743450" y="125504"/>
            <a:ext cx="38862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/>
              <a:t>Ridge Regression</a:t>
            </a:r>
          </a:p>
          <a:p>
            <a:pPr marL="0" indent="0">
              <a:buNone/>
            </a:pPr>
            <a:r>
              <a:rPr lang="en-US" sz="2100" i="1" dirty="0">
                <a:sym typeface="Wingdings" panose="05000000000000000000" pitchFamily="2" charset="2"/>
              </a:rPr>
              <a:t>In the 2D Case…</a:t>
            </a:r>
          </a:p>
          <a:p>
            <a:pPr marL="0" indent="0">
              <a:buNone/>
            </a:pPr>
            <a:r>
              <a:rPr lang="en-US" sz="2100" dirty="0">
                <a:sym typeface="Wingdings" panose="05000000000000000000" pitchFamily="2" charset="2"/>
              </a:rPr>
              <a:t>w</a:t>
            </a:r>
            <a:r>
              <a:rPr lang="en-US" sz="2100" baseline="30000" dirty="0">
                <a:sym typeface="Wingdings" panose="05000000000000000000" pitchFamily="2" charset="2"/>
              </a:rPr>
              <a:t>2</a:t>
            </a:r>
            <a:r>
              <a:rPr lang="en-US" sz="2100" baseline="-25000" dirty="0">
                <a:sym typeface="Wingdings" panose="05000000000000000000" pitchFamily="2" charset="2"/>
              </a:rPr>
              <a:t>1</a:t>
            </a:r>
            <a:r>
              <a:rPr lang="en-US" sz="2100" dirty="0">
                <a:sym typeface="Wingdings" panose="05000000000000000000" pitchFamily="2" charset="2"/>
              </a:rPr>
              <a:t>+ w</a:t>
            </a:r>
            <a:r>
              <a:rPr lang="en-US" sz="2100" baseline="30000" dirty="0">
                <a:sym typeface="Wingdings" panose="05000000000000000000" pitchFamily="2" charset="2"/>
              </a:rPr>
              <a:t>2</a:t>
            </a:r>
            <a:r>
              <a:rPr lang="en-US" sz="2100" baseline="-25000" dirty="0">
                <a:sym typeface="Wingdings" panose="05000000000000000000" pitchFamily="2" charset="2"/>
              </a:rPr>
              <a:t>2</a:t>
            </a:r>
            <a:r>
              <a:rPr lang="en-US" sz="2100" dirty="0">
                <a:sym typeface="Wingdings" panose="05000000000000000000" pitchFamily="2" charset="2"/>
              </a:rPr>
              <a:t> &lt;= </a:t>
            </a:r>
            <a:r>
              <a:rPr lang="en-US" sz="2100" i="1" dirty="0">
                <a:sym typeface="Wingdings" panose="05000000000000000000" pitchFamily="2" charset="2"/>
              </a:rPr>
              <a:t>s</a:t>
            </a:r>
            <a:endParaRPr lang="en-US" sz="2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D512AA-3708-127F-3562-F393E3924FC1}"/>
                  </a:ext>
                </a:extLst>
              </p14:cNvPr>
              <p14:cNvContentPartPr/>
              <p14:nvPr/>
            </p14:nvContentPartPr>
            <p14:xfrm>
              <a:off x="1187640" y="2775240"/>
              <a:ext cx="5198760" cy="57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D512AA-3708-127F-3562-F393E3924F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8280" y="2765880"/>
                <a:ext cx="5217480" cy="59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68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DF10-9EF4-46F5-87B9-A4010B20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Non-Identical Distributions – different dev.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D124-F574-4412-A6EE-3BF3F2ED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6" name="Picture 4" descr="Image result for gaussians different deviation">
            <a:extLst>
              <a:ext uri="{FF2B5EF4-FFF2-40B4-BE49-F238E27FC236}">
                <a16:creationId xmlns:a16="http://schemas.microsoft.com/office/drawing/2014/main" id="{0287E267-4CA2-4337-ABCF-08F7F3802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81" y="1470421"/>
            <a:ext cx="3696575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994B3B-F601-4F20-AD07-6281BD7B10B0}"/>
              </a:ext>
            </a:extLst>
          </p:cNvPr>
          <p:cNvSpPr/>
          <p:nvPr/>
        </p:nvSpPr>
        <p:spPr>
          <a:xfrm>
            <a:off x="4647325" y="1470422"/>
            <a:ext cx="606669" cy="3207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C8463-3253-47DE-A0DD-BDB5682B7250}"/>
              </a:ext>
            </a:extLst>
          </p:cNvPr>
          <p:cNvSpPr/>
          <p:nvPr/>
        </p:nvSpPr>
        <p:spPr>
          <a:xfrm>
            <a:off x="5161675" y="4466584"/>
            <a:ext cx="3353675" cy="312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2" descr="Example of ROC graph">
            <a:extLst>
              <a:ext uri="{FF2B5EF4-FFF2-40B4-BE49-F238E27FC236}">
                <a16:creationId xmlns:a16="http://schemas.microsoft.com/office/drawing/2014/main" id="{09070FBA-3A78-4494-89C6-2CD5DFEFD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9219"/>
            <a:ext cx="3380475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A5791D-5CAA-4CDE-BF4C-F7883FCB26E7}"/>
              </a:ext>
            </a:extLst>
          </p:cNvPr>
          <p:cNvSpPr/>
          <p:nvPr/>
        </p:nvSpPr>
        <p:spPr>
          <a:xfrm>
            <a:off x="1353931" y="1648558"/>
            <a:ext cx="2400301" cy="2360735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1F9940-108F-1F43-F44D-2A260528F69F}"/>
                  </a:ext>
                </a:extLst>
              </p14:cNvPr>
              <p14:cNvContentPartPr/>
              <p14:nvPr/>
            </p14:nvContentPartPr>
            <p14:xfrm>
              <a:off x="2021760" y="1437480"/>
              <a:ext cx="4694400" cy="3012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1F9940-108F-1F43-F44D-2A260528F6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2400" y="1428120"/>
                <a:ext cx="4713120" cy="30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04766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E5E4-4E27-46DF-9D35-090CB474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Behavior – Lasso vs. Ridge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7E82-D32A-4415-AFFA-180FC86BBB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Lasso Regression</a:t>
            </a:r>
          </a:p>
          <a:p>
            <a:pPr marL="0" indent="0">
              <a:buNone/>
            </a:pPr>
            <a:r>
              <a:rPr lang="en-US" dirty="0"/>
              <a:t> - Tends to have optimum weights hit at 0 for some dimensions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 perspectives in reading…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4497B-3CA2-4226-BB53-494D34E698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Ridge Regression</a:t>
            </a:r>
          </a:p>
          <a:p>
            <a:pPr marL="0" indent="0">
              <a:buNone/>
            </a:pPr>
            <a:r>
              <a:rPr lang="en-US" dirty="0"/>
              <a:t> - Creates low weights, (almost) never has optimum at 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0687FF-C994-74C5-CE3B-FE9CF59DC4A6}"/>
                  </a:ext>
                </a:extLst>
              </p14:cNvPr>
              <p14:cNvContentPartPr/>
              <p14:nvPr/>
            </p14:nvContentPartPr>
            <p14:xfrm>
              <a:off x="6638760" y="2691720"/>
              <a:ext cx="1816560" cy="995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0687FF-C994-74C5-CE3B-FE9CF59DC4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9400" y="2682360"/>
                <a:ext cx="1835280" cy="10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184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2 – Due Wednesday, Feb. 22</a:t>
            </a:r>
          </a:p>
          <a:p>
            <a:endParaRPr lang="en-US" dirty="0"/>
          </a:p>
          <a:p>
            <a:r>
              <a:rPr lang="en-US" dirty="0"/>
              <a:t>PS1 grading is ongoing…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 – Due Friday, Feb. 17</a:t>
            </a:r>
          </a:p>
          <a:p>
            <a:pPr lvl="1"/>
            <a:r>
              <a:rPr lang="en-US" dirty="0"/>
              <a:t>Groups are set up, Milestone 1 Feedback is in canvas (but not yet posted due to a bug, working on it)</a:t>
            </a:r>
          </a:p>
          <a:p>
            <a:pPr lvl="2"/>
            <a:r>
              <a:rPr lang="en-US" dirty="0"/>
              <a:t>I invite further conversations about your projects in OH, before / after class, etc. I went through them all, but they are a bit of a blur so you’ll have to remind me what you’re doing.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4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CDFF0-4DF3-8CD9-6119-06453F15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Fit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0E613-E26C-DF0B-55AE-BFE588878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3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861C-8FB0-421D-94BD-1274736A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vs.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D4D9-A9CB-4288-812D-83D99C53F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Bias – The inability of the model to represent the underlying training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Variance – The sensitivity of the model to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8356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01BF-220C-4B5D-8F18-BD3B6194D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–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D733-C248-40EC-B9AD-CC24F7EFD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E7D8D-2570-45BF-B2B9-73B999680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81" y="1369219"/>
            <a:ext cx="5250038" cy="33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DA18-8221-4F87-8DD4-5C1FE0D6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–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50CDB-BEFD-4FCD-91CC-79EB867B7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BD70D-0630-4EB8-9D32-9A20327A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94" y="1411049"/>
            <a:ext cx="5340413" cy="34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1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AE52-65C4-4107-B4EA-5CBE7CD1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–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4309-14CA-4807-923D-E0B206FB8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0AB29-F1E5-40E2-B08A-EBCE3B05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54" y="1432421"/>
            <a:ext cx="5269293" cy="34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40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E427D-7BC7-48D6-983D-FC59A079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–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B764-8204-4097-A718-C2A17214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Error = ||Y – Ŷ||</a:t>
            </a:r>
            <a:r>
              <a:rPr lang="en-US" baseline="30000" dirty="0"/>
              <a:t>2</a:t>
            </a:r>
            <a:r>
              <a:rPr lang="en-US" dirty="0"/>
              <a:t> can be decomposed into Bias, Variance, and irreducible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95B8C-9694-4E10-AD3A-C414F8A4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08" y="2081438"/>
            <a:ext cx="4212584" cy="27882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E2FF73-81EB-4775-9056-971DFC80D5A5}"/>
                  </a:ext>
                </a:extLst>
              </p14:cNvPr>
              <p14:cNvContentPartPr/>
              <p14:nvPr/>
            </p14:nvContentPartPr>
            <p14:xfrm>
              <a:off x="5729040" y="24699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E2FF73-81EB-4775-9056-971DFC80D5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9680" y="246060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85C39F-CE0D-57EE-FEE2-547FE69601F1}"/>
                  </a:ext>
                </a:extLst>
              </p14:cNvPr>
              <p14:cNvContentPartPr/>
              <p14:nvPr/>
            </p14:nvContentPartPr>
            <p14:xfrm>
              <a:off x="3731040" y="3906000"/>
              <a:ext cx="1248480" cy="47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85C39F-CE0D-57EE-FEE2-547FE69601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21680" y="3896640"/>
                <a:ext cx="1267200" cy="4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778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968F-D39C-4CF4-9C94-F3CA6D66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Model Goodness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47ADE9-2322-45E0-8175-C55CF4BA8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Various approaches explored in this class</a:t>
            </a:r>
          </a:p>
          <a:p>
            <a:pPr marL="0" indent="0">
              <a:buNone/>
            </a:pPr>
            <a:r>
              <a:rPr lang="en-US" dirty="0"/>
              <a:t>	 - Accuracy (correct vs. incorrect classification)</a:t>
            </a:r>
          </a:p>
          <a:p>
            <a:pPr marL="0" indent="0">
              <a:buNone/>
            </a:pPr>
            <a:r>
              <a:rPr lang="en-US" dirty="0"/>
              <a:t>	 - F1 Score (balance of Precision &amp; Recall</a:t>
            </a:r>
          </a:p>
          <a:p>
            <a:pPr marL="0" indent="0">
              <a:buNone/>
            </a:pPr>
            <a:r>
              <a:rPr lang="en-US" dirty="0"/>
              <a:t>	 - ROC Curve (false positives &amp; false negatives)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these relevant to a regression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have we been using so far to measure goodness?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1085B7-E007-7677-5346-B7E86E679A8A}"/>
                  </a:ext>
                </a:extLst>
              </p14:cNvPr>
              <p14:cNvContentPartPr/>
              <p14:nvPr/>
            </p14:nvContentPartPr>
            <p14:xfrm>
              <a:off x="5223240" y="1843200"/>
              <a:ext cx="114840" cy="31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1085B7-E007-7677-5346-B7E86E679A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13880" y="1833840"/>
                <a:ext cx="133560" cy="33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742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40A4-4729-41E9-BEB3-67784601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Sum of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45676-18F1-4FDD-83CD-0EF29551B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RSS(w) = ||Y – 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 </a:t>
            </a:r>
            <a:r>
              <a:rPr lang="en-US" dirty="0"/>
              <a:t>= ∑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dirty="0" err="1">
                <a:sym typeface="Wingdings" panose="05000000000000000000" pitchFamily="2" charset="2"/>
              </a:rPr>
              <a:t>y</a:t>
            </a:r>
            <a:r>
              <a:rPr lang="en-US" baseline="-25000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– w </a:t>
            </a:r>
            <a:r>
              <a:rPr lang="en-US" dirty="0"/>
              <a:t>∙ x</a:t>
            </a:r>
            <a:r>
              <a:rPr lang="en-US" baseline="-25000" dirty="0"/>
              <a:t>i</a:t>
            </a:r>
            <a:r>
              <a:rPr lang="en-US" dirty="0"/>
              <a:t>)</a:t>
            </a:r>
            <a:r>
              <a:rPr lang="en-US" baseline="30000" dirty="0"/>
              <a:t>2</a:t>
            </a:r>
            <a:endParaRPr lang="en-US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We’re looking for the </a:t>
            </a:r>
            <a:r>
              <a:rPr lang="en-US" i="1" dirty="0"/>
              <a:t>least-squares solution</a:t>
            </a:r>
            <a:endParaRPr lang="en-US" dirty="0"/>
          </a:p>
        </p:txBody>
      </p:sp>
      <p:pic>
        <p:nvPicPr>
          <p:cNvPr id="8194" name="Picture 2" descr="Image result for linear regression">
            <a:extLst>
              <a:ext uri="{FF2B5EF4-FFF2-40B4-BE49-F238E27FC236}">
                <a16:creationId xmlns:a16="http://schemas.microsoft.com/office/drawing/2014/main" id="{6DA13CDB-D4BF-47B0-9736-A53E38EB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80162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129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57112-E3E3-43C3-A089-EBEC00C6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goodness using RSS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7FEE8-29A2-4542-8242-59DEEAF82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RSS is a general notion of goodness of fit</a:t>
            </a:r>
          </a:p>
          <a:p>
            <a:pPr marL="0" indent="0">
              <a:buNone/>
            </a:pPr>
            <a:r>
              <a:rPr lang="en-US" dirty="0"/>
              <a:t>Transformations of RSS get us to a notion like accuracy</a:t>
            </a:r>
          </a:p>
          <a:p>
            <a:pPr marL="0" indent="0">
              <a:buNone/>
            </a:pPr>
            <a:r>
              <a:rPr lang="en-US" dirty="0"/>
              <a:t> 	 - “I have 95% confidence that I am within $5,000 of offer price”</a:t>
            </a:r>
          </a:p>
        </p:txBody>
      </p:sp>
    </p:spTree>
    <p:extLst>
      <p:ext uri="{BB962C8B-B14F-4D97-AF65-F5344CB8AC3E}">
        <p14:creationId xmlns:p14="http://schemas.microsoft.com/office/powerpoint/2010/main" val="1834446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57112-E3E3-43C3-A089-EBEC00C6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goodness using RSS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7FEE8-29A2-4542-8242-59DEEAF82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RSS is a general notion of goodness of fit</a:t>
            </a:r>
          </a:p>
          <a:p>
            <a:pPr marL="0" indent="0">
              <a:buNone/>
            </a:pPr>
            <a:r>
              <a:rPr lang="en-US" dirty="0"/>
              <a:t>Transformations of RSS get us to a notion like accuracy</a:t>
            </a:r>
          </a:p>
          <a:p>
            <a:pPr marL="0" indent="0">
              <a:buNone/>
            </a:pPr>
            <a:r>
              <a:rPr lang="en-US" dirty="0"/>
              <a:t> 	 - “I have 95% confidence that I am within $5,000 of offer price”</a:t>
            </a:r>
          </a:p>
          <a:p>
            <a:pPr marL="0" indent="0">
              <a:buNone/>
            </a:pPr>
            <a:r>
              <a:rPr lang="en-US" dirty="0"/>
              <a:t>	 - “I have 95% confidence that I am within 5,000 miles of home”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shouldn’t need to interpret appropriate goodness for each problem</a:t>
            </a:r>
          </a:p>
        </p:txBody>
      </p:sp>
    </p:spTree>
    <p:extLst>
      <p:ext uri="{BB962C8B-B14F-4D97-AF65-F5344CB8AC3E}">
        <p14:creationId xmlns:p14="http://schemas.microsoft.com/office/powerpoint/2010/main" val="24559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144E-B065-4589-A5B4-64E43F26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3B18BE-B930-45A1-A664-CCD455EC9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it!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C76AFE-0747-F294-E677-EE6E920CED39}"/>
                  </a:ext>
                </a:extLst>
              </p14:cNvPr>
              <p14:cNvContentPartPr/>
              <p14:nvPr/>
            </p14:nvContentPartPr>
            <p14:xfrm>
              <a:off x="7318440" y="270000"/>
              <a:ext cx="1678320" cy="96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C76AFE-0747-F294-E677-EE6E920CED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9080" y="260640"/>
                <a:ext cx="1697040" cy="9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397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CC5-7D4F-4320-92C5-409EE51D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096B2-3B8A-418C-A2D9-CF487278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Yuma weather: sunny = True - 84 % Accuracy</a:t>
            </a:r>
          </a:p>
          <a:p>
            <a:pPr marL="0" indent="0">
              <a:buNone/>
            </a:pPr>
            <a:r>
              <a:rPr lang="en-US" dirty="0"/>
              <a:t>	 - Using no features, I simply predict the majority label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do a similar thing with a regression problem?</a:t>
            </a:r>
          </a:p>
        </p:txBody>
      </p:sp>
    </p:spTree>
    <p:extLst>
      <p:ext uri="{BB962C8B-B14F-4D97-AF65-F5344CB8AC3E}">
        <p14:creationId xmlns:p14="http://schemas.microsoft.com/office/powerpoint/2010/main" val="456548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CC5-7D4F-4320-92C5-409EE51D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096B2-3B8A-418C-A2D9-CF487278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Yuma weather: sunny = True - 84 % Accuracy</a:t>
            </a:r>
          </a:p>
          <a:p>
            <a:pPr marL="0" indent="0">
              <a:buNone/>
            </a:pPr>
            <a:r>
              <a:rPr lang="en-US" dirty="0"/>
              <a:t>	 - Using no features, I simply predict the majority label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do a similar thing with a regression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House Cost = $1</a:t>
            </a:r>
          </a:p>
          <a:p>
            <a:pPr marL="0" indent="0">
              <a:buNone/>
            </a:pPr>
            <a:r>
              <a:rPr lang="en-US" dirty="0"/>
              <a:t>House Cost = $1,000,000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92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D14D-8449-4F7F-A8B9-60A968C5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6FD1-BDC1-4D65-AC2B-ECC216DD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F6CAAD9B-EE57-404E-96EC-EDBBA10B8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9" y="1369219"/>
            <a:ext cx="4753282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B355DB-CB17-B599-D3E8-F9FB65B45585}"/>
                  </a:ext>
                </a:extLst>
              </p14:cNvPr>
              <p14:cNvContentPartPr/>
              <p14:nvPr/>
            </p14:nvContentPartPr>
            <p14:xfrm>
              <a:off x="2735280" y="3083040"/>
              <a:ext cx="5002920" cy="15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B355DB-CB17-B599-D3E8-F9FB65B455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5920" y="3073680"/>
                <a:ext cx="5021640" cy="1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430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CC5-7D4F-4320-92C5-409EE51D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096B2-3B8A-418C-A2D9-CF487278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Yuma weather: sunny = True - 84 % Accuracy</a:t>
            </a:r>
          </a:p>
          <a:p>
            <a:pPr marL="0" indent="0">
              <a:buNone/>
            </a:pPr>
            <a:r>
              <a:rPr lang="en-US" dirty="0"/>
              <a:t>	 - Using no features, I simply predict the majority label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do a similar thing with a regression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House Cost = &lt;the average cost of a house&gt;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D14D-8449-4F7F-A8B9-60A968C5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6FD1-BDC1-4D65-AC2B-ECC216DD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Image result for linear regression housing cost square footage">
            <a:extLst>
              <a:ext uri="{FF2B5EF4-FFF2-40B4-BE49-F238E27FC236}">
                <a16:creationId xmlns:a16="http://schemas.microsoft.com/office/drawing/2014/main" id="{F6CAAD9B-EE57-404E-96EC-EDBBA10B8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59" y="1369219"/>
            <a:ext cx="4753282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55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CC5-7D4F-4320-92C5-409EE51D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alternative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096B2-3B8A-418C-A2D9-CF487278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Yuma weather: sunny = True - 84 % Accuracy</a:t>
            </a:r>
          </a:p>
          <a:p>
            <a:pPr marL="0" indent="0">
              <a:buNone/>
            </a:pPr>
            <a:r>
              <a:rPr lang="en-US" dirty="0"/>
              <a:t>	 - “There is no variance, assume the average state”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do a similar thing with a regression problem?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House Cost = “There is no variance, assume the average state”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798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64C2-54FB-40C3-BD9A-B329073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5C0F-1AD5-46D6-88FB-6076D5CC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Baseline (Total Sum of Squares) = ||Y–avg(Y)||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Our Error (Residual Sum of Squares) =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Improvement: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vs ||Y–avg(Y)||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1880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64C2-54FB-40C3-BD9A-B3290738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goodness – coefficient of determination R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D5C0F-1AD5-46D6-88FB-6076D5CC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Baseline (Total Sum of Squares) = ||Y–avg(Y)||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r>
              <a:rPr lang="en-US" dirty="0"/>
              <a:t>Our Error (Residual Sum of Squares) =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Improvement: ||Y–</a:t>
            </a:r>
            <a:r>
              <a:rPr lang="en-US" dirty="0" err="1"/>
              <a:t>Xw</a:t>
            </a:r>
            <a:r>
              <a:rPr lang="en-US" dirty="0"/>
              <a:t>||</a:t>
            </a:r>
            <a:r>
              <a:rPr lang="en-US" baseline="30000" dirty="0"/>
              <a:t>2</a:t>
            </a:r>
            <a:r>
              <a:rPr lang="en-US" dirty="0"/>
              <a:t> vs ||Y–avg(Y)||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1 – RSS/TSS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41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F2D85-FC96-8A96-37A0-DF347CAC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21285-EEE4-8C44-A952-93489D3AF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 secret start to Deep Learning!)</a:t>
            </a:r>
          </a:p>
        </p:txBody>
      </p:sp>
    </p:spTree>
    <p:extLst>
      <p:ext uri="{BB962C8B-B14F-4D97-AF65-F5344CB8AC3E}">
        <p14:creationId xmlns:p14="http://schemas.microsoft.com/office/powerpoint/2010/main" val="371062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B00E-0ECD-45FA-B813-BE9D3722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5F8F-AAAD-4F50-829D-0482A67B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Dendrites receive</a:t>
            </a:r>
          </a:p>
          <a:p>
            <a:pPr marL="0" indent="0">
              <a:buNone/>
            </a:pPr>
            <a:r>
              <a:rPr lang="en-US" dirty="0"/>
              <a:t>electrical input from</a:t>
            </a:r>
          </a:p>
          <a:p>
            <a:pPr marL="0" indent="0">
              <a:buNone/>
            </a:pPr>
            <a:r>
              <a:rPr lang="en-US" dirty="0"/>
              <a:t>other cells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Soma combines input,</a:t>
            </a:r>
          </a:p>
          <a:p>
            <a:pPr marL="0" indent="0">
              <a:buNone/>
            </a:pPr>
            <a:r>
              <a:rPr lang="en-US" dirty="0"/>
              <a:t>produces output on axon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Axon connects to other</a:t>
            </a:r>
          </a:p>
          <a:p>
            <a:pPr marL="0" indent="0">
              <a:buNone/>
            </a:pPr>
            <a:r>
              <a:rPr lang="en-US" dirty="0"/>
              <a:t>Neurons (@ dendrites)</a:t>
            </a:r>
          </a:p>
        </p:txBody>
      </p:sp>
      <p:pic>
        <p:nvPicPr>
          <p:cNvPr id="1026" name="Picture 2" descr="Image result for neuron">
            <a:extLst>
              <a:ext uri="{FF2B5EF4-FFF2-40B4-BE49-F238E27FC236}">
                <a16:creationId xmlns:a16="http://schemas.microsoft.com/office/drawing/2014/main" id="{F96C7E35-3AA8-48FF-AD42-6D2A9D5BE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86471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81EAE0-DFFC-A65F-3394-993351CAD1F9}"/>
                  </a:ext>
                </a:extLst>
              </p14:cNvPr>
              <p14:cNvContentPartPr/>
              <p14:nvPr/>
            </p14:nvContentPartPr>
            <p14:xfrm>
              <a:off x="3606840" y="2723040"/>
              <a:ext cx="3373560" cy="131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81EAE0-DFFC-A65F-3394-993351CAD1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7480" y="2713680"/>
                <a:ext cx="3392280" cy="13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083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 (Week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578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Perceptrons – A Basic Approach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Decision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6351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Answer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819400" y="2776538"/>
            <a:ext cx="666751" cy="666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014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Binary 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140809" y="1369219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807EE05-C59A-4A13-A8E8-E30C9FE2B5D0}"/>
              </a:ext>
            </a:extLst>
          </p:cNvPr>
          <p:cNvGraphicFramePr>
            <a:graphicFrameLocks noGrp="1"/>
          </p:cNvGraphicFramePr>
          <p:nvPr/>
        </p:nvGraphicFramePr>
        <p:xfrm>
          <a:off x="2140809" y="3255765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1C60CA-15E8-5D86-9FD3-10732AF2821E}"/>
                  </a:ext>
                </a:extLst>
              </p14:cNvPr>
              <p14:cNvContentPartPr/>
              <p14:nvPr/>
            </p14:nvContentPartPr>
            <p14:xfrm>
              <a:off x="3591720" y="972000"/>
              <a:ext cx="5021640" cy="3673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1C60CA-15E8-5D86-9FD3-10732AF282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2360" y="962640"/>
                <a:ext cx="5040360" cy="36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997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Binary OR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140809" y="1369219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807EE05-C59A-4A13-A8E8-E30C9FE2B5D0}"/>
              </a:ext>
            </a:extLst>
          </p:cNvPr>
          <p:cNvGraphicFramePr>
            <a:graphicFrameLocks noGrp="1"/>
          </p:cNvGraphicFramePr>
          <p:nvPr/>
        </p:nvGraphicFramePr>
        <p:xfrm>
          <a:off x="2140809" y="3255765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766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Perceptrons =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FC597-A02C-4A25-BB75-1DBCC68E5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B5DB97-E71A-492E-A2A5-B1E8255346EE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AE79B-6E34-4FAD-9553-B84A5C6F6FEE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3BD96-7E6C-4F9F-A7D9-0EE056CC6EEB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8449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AND				WEIGHTS		DECISION FUNCTION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D7EC93E-6292-4A48-B469-C1C33243DCFC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04ACC-CD53-4461-B032-3893622E07F6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72670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AND				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+/-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72D42E4-6F09-4D25-B487-B3DBD2AB5619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EC93E-6292-4A48-B469-C1C33243DCFC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04ACC-CD53-4461-B032-3893622E07F6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2F6A44-A26A-E0DB-C76E-F15DA0F704DE}"/>
                  </a:ext>
                </a:extLst>
              </p14:cNvPr>
              <p14:cNvContentPartPr/>
              <p14:nvPr/>
            </p14:nvContentPartPr>
            <p14:xfrm>
              <a:off x="2890440" y="1079640"/>
              <a:ext cx="5557320" cy="3056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2F6A44-A26A-E0DB-C76E-F15DA0F704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1080" y="1070280"/>
                <a:ext cx="5576040" cy="30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521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OR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09615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 NAND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5657850" y="257175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7534275" y="297141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6734176" y="310991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2971801" y="285273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2971801" y="160536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2971801" y="410011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3486151" y="310991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3486151" y="186254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3486151" y="310991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655B15-889E-496A-BE27-E5195BAF95EE}"/>
              </a:ext>
            </a:extLst>
          </p:cNvPr>
          <p:cNvGraphicFramePr>
            <a:graphicFrameLocks noGrp="1"/>
          </p:cNvGraphicFramePr>
          <p:nvPr/>
        </p:nvGraphicFramePr>
        <p:xfrm>
          <a:off x="254861" y="2414588"/>
          <a:ext cx="2431191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039">
                  <a:extLst>
                    <a:ext uri="{9D8B030D-6E8A-4147-A177-3AD203B41FA5}">
                      <a16:colId xmlns:a16="http://schemas.microsoft.com/office/drawing/2014/main" val="403280701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647229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3284426558"/>
                    </a:ext>
                  </a:extLst>
                </a:gridCol>
                <a:gridCol w="1019177">
                  <a:extLst>
                    <a:ext uri="{9D8B030D-6E8A-4147-A177-3AD203B41FA5}">
                      <a16:colId xmlns:a16="http://schemas.microsoft.com/office/drawing/2014/main" val="248957559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1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X</a:t>
                      </a:r>
                      <a:r>
                        <a:rPr lang="en-US" sz="1100" baseline="-25000" dirty="0"/>
                        <a:t>2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Output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5447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573778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33271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8071886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9412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273121" y="211971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273121" y="283291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273121" y="350558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80969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more Complex Problem…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5A76356-84B3-E6BE-A272-485C1797BC3E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2043912"/>
          <a:ext cx="4876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769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College Admission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695630" y="250722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695630" y="375460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4209980" y="276440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4209980" y="276440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0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1743250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21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Predicted Positive Rate (Precision) = Hits / (Hits + False Alarm)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086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1: Initialize all 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695630" y="2507228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695630" y="3754602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stCxn id="7" idx="6"/>
            <a:endCxn id="6" idx="2"/>
          </p:cNvCxnSpPr>
          <p:nvPr/>
        </p:nvCxnSpPr>
        <p:spPr>
          <a:xfrm>
            <a:off x="4209980" y="2764403"/>
            <a:ext cx="21716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4209980" y="2764404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1743250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51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2: Pass through a sample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1200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1743250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7951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3: Did I get it wrong?</a:t>
            </a:r>
          </a:p>
          <a:p>
            <a:pPr marL="0" indent="0">
              <a:buNone/>
            </a:pPr>
            <a:r>
              <a:rPr lang="en-US" dirty="0"/>
              <a:t>YES!</a:t>
            </a:r>
          </a:p>
          <a:p>
            <a:pPr marL="0" indent="0">
              <a:buNone/>
            </a:pPr>
            <a:r>
              <a:rPr lang="en-US" dirty="0"/>
              <a:t>Add the X * y to the weights</a:t>
            </a:r>
          </a:p>
          <a:p>
            <a:pPr marL="0" indent="0">
              <a:buNone/>
            </a:pPr>
            <a:r>
              <a:rPr lang="en-US" dirty="0"/>
              <a:t>(Including the bias of 1)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1200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7FC014-406B-CBDA-DA6B-4AB2733499CD}"/>
              </a:ext>
            </a:extLst>
          </p:cNvPr>
          <p:cNvSpPr txBox="1"/>
          <p:nvPr/>
        </p:nvSpPr>
        <p:spPr>
          <a:xfrm>
            <a:off x="5135270" y="1259855"/>
            <a:ext cx="4010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 result of exactly 0 should be treated as wrong</a:t>
            </a:r>
          </a:p>
        </p:txBody>
      </p:sp>
    </p:spTree>
    <p:extLst>
      <p:ext uri="{BB962C8B-B14F-4D97-AF65-F5344CB8AC3E}">
        <p14:creationId xmlns:p14="http://schemas.microsoft.com/office/powerpoint/2010/main" val="733918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4: Move on to the next</a:t>
            </a:r>
          </a:p>
          <a:p>
            <a:pPr marL="0" indent="0">
              <a:buNone/>
            </a:pPr>
            <a:r>
              <a:rPr lang="en-US" dirty="0"/>
              <a:t>sample at step 2.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26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993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2: Pass through a sample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1740729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1450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26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1743250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170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3: Did I get it wrong?</a:t>
            </a:r>
          </a:p>
          <a:p>
            <a:pPr marL="0" indent="0">
              <a:buNone/>
            </a:pPr>
            <a:r>
              <a:rPr lang="en-US" dirty="0"/>
              <a:t>NO!</a:t>
            </a:r>
          </a:p>
          <a:p>
            <a:pPr marL="0" indent="0">
              <a:buNone/>
            </a:pPr>
            <a:r>
              <a:rPr lang="en-US" dirty="0"/>
              <a:t>No changes, our model is</a:t>
            </a:r>
          </a:p>
          <a:p>
            <a:pPr marL="0" indent="0">
              <a:buNone/>
            </a:pPr>
            <a:r>
              <a:rPr lang="en-US" dirty="0"/>
              <a:t>working so far…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1740729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1450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28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26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699" y="2571750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170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2: Pass through a sample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i="0" dirty="0">
                <a:solidFill>
                  <a:srgbClr val="E8EAED"/>
                </a:solidFill>
                <a:effectLst/>
                <a:latin typeface="Roboto" panose="020B0604020202020204" pitchFamily="2" charset="0"/>
              </a:rPr>
              <a:t>1200521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1000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26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1743250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1080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3: Did I get it wrong?</a:t>
            </a:r>
          </a:p>
          <a:p>
            <a:pPr marL="0" indent="0">
              <a:buNone/>
            </a:pPr>
            <a:r>
              <a:rPr lang="en-US" dirty="0"/>
              <a:t>YES!</a:t>
            </a:r>
          </a:p>
          <a:p>
            <a:pPr marL="0" indent="0">
              <a:buNone/>
            </a:pPr>
            <a:r>
              <a:rPr lang="en-US" dirty="0"/>
              <a:t>Add the X * y to the weights</a:t>
            </a:r>
          </a:p>
          <a:p>
            <a:pPr marL="0" indent="0">
              <a:buNone/>
            </a:pPr>
            <a:r>
              <a:rPr lang="en-US" dirty="0"/>
              <a:t>(Including the bias of 1)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0" i="0" dirty="0">
                <a:solidFill>
                  <a:srgbClr val="E8EAED"/>
                </a:solidFill>
                <a:effectLst/>
                <a:latin typeface="Roboto" panose="020B0604020202020204" pitchFamily="2" charset="0"/>
              </a:rPr>
              <a:t>876391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730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824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+ (1 * -1)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755404" y="2497488"/>
            <a:ext cx="1200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1200 + (730 * -1)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509476" y="3175609"/>
            <a:ext cx="9749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26 + (15 * -1)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32511" y="2571750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679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5: Start the training set</a:t>
            </a:r>
          </a:p>
          <a:p>
            <a:pPr marL="0" indent="0">
              <a:buNone/>
            </a:pPr>
            <a:r>
              <a:rPr lang="en-US" dirty="0"/>
              <a:t>over.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14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75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2: Pass through a sample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&gt;0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1200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14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45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20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True Positive Rate (Sensitivity, Recall) = Hits / (Hits + Miss)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2554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[Skipping a few]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2: Pass through a sample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343310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730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470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14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826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3: Did I get it wrong?</a:t>
            </a:r>
          </a:p>
          <a:p>
            <a:pPr marL="0" indent="0">
              <a:buNone/>
            </a:pPr>
            <a:r>
              <a:rPr lang="en-US" dirty="0"/>
              <a:t>YES!</a:t>
            </a:r>
          </a:p>
          <a:p>
            <a:pPr marL="0" indent="0">
              <a:buNone/>
            </a:pPr>
            <a:r>
              <a:rPr lang="en-US" dirty="0"/>
              <a:t>Add the X * y to the weights</a:t>
            </a:r>
          </a:p>
          <a:p>
            <a:pPr marL="0" indent="0">
              <a:buNone/>
            </a:pPr>
            <a:r>
              <a:rPr lang="en-US" dirty="0"/>
              <a:t>(Including the bias of 1)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343310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730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-260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577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2: Pass through a sample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343310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1200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55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-260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05F0D4-3EC6-E491-AF06-724CC79FC16D}"/>
                  </a:ext>
                </a:extLst>
              </p14:cNvPr>
              <p14:cNvContentPartPr/>
              <p14:nvPr/>
            </p14:nvContentPartPr>
            <p14:xfrm>
              <a:off x="6447240" y="2606040"/>
              <a:ext cx="774000" cy="378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05F0D4-3EC6-E491-AF06-724CC79FC1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7880" y="2596680"/>
                <a:ext cx="792720" cy="3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0179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Step 3: Did I get it wrong?</a:t>
            </a:r>
          </a:p>
          <a:p>
            <a:pPr marL="0" indent="0">
              <a:buNone/>
            </a:pPr>
            <a:r>
              <a:rPr lang="en-US" dirty="0"/>
              <a:t>YES!</a:t>
            </a:r>
          </a:p>
          <a:p>
            <a:pPr marL="0" indent="0">
              <a:buNone/>
            </a:pPr>
            <a:r>
              <a:rPr lang="en-US" dirty="0"/>
              <a:t>Add the X * y to the weights</a:t>
            </a:r>
          </a:p>
          <a:p>
            <a:pPr marL="0" indent="0">
              <a:buNone/>
            </a:pPr>
            <a:r>
              <a:rPr lang="en-US" dirty="0"/>
              <a:t>(Including the bias of 1)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343310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1200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940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996950" y="316007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09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0A23-6061-469E-83BA-1D42720F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Perceptrons – Decision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1FFC-9527-4149-87B9-899EDB84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After 10,000,000 iterations…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B8F7C5-6263-4711-933B-EFDB4DC23E04}"/>
              </a:ext>
            </a:extLst>
          </p:cNvPr>
          <p:cNvSpPr/>
          <p:nvPr/>
        </p:nvSpPr>
        <p:spPr>
          <a:xfrm>
            <a:off x="6381679" y="2226240"/>
            <a:ext cx="1076327" cy="107632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343310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E689A-02A4-40D8-A6CA-B0BD95D4AE84}"/>
              </a:ext>
            </a:extLst>
          </p:cNvPr>
          <p:cNvSpPr txBox="1"/>
          <p:nvPr/>
        </p:nvSpPr>
        <p:spPr>
          <a:xfrm>
            <a:off x="8258104" y="262590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937839-10E3-4976-8CF1-7DFD5FD7E804}"/>
              </a:ext>
            </a:extLst>
          </p:cNvPr>
          <p:cNvCxnSpPr>
            <a:stCxn id="6" idx="6"/>
          </p:cNvCxnSpPr>
          <p:nvPr/>
        </p:nvCxnSpPr>
        <p:spPr>
          <a:xfrm>
            <a:off x="7458005" y="2764404"/>
            <a:ext cx="800099" cy="4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5327644-1C73-4B7D-A5F0-B30A080E70E1}"/>
              </a:ext>
            </a:extLst>
          </p:cNvPr>
          <p:cNvSpPr/>
          <p:nvPr/>
        </p:nvSpPr>
        <p:spPr>
          <a:xfrm>
            <a:off x="3438962" y="2410188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1200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4412-1663-4B43-8B59-058B8C739529}"/>
              </a:ext>
            </a:extLst>
          </p:cNvPr>
          <p:cNvSpPr/>
          <p:nvPr/>
        </p:nvSpPr>
        <p:spPr>
          <a:xfrm>
            <a:off x="3695630" y="1259855"/>
            <a:ext cx="51435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15EC6-69A0-4147-8BB3-C509B5EFCAB0}"/>
              </a:ext>
            </a:extLst>
          </p:cNvPr>
          <p:cNvSpPr/>
          <p:nvPr/>
        </p:nvSpPr>
        <p:spPr>
          <a:xfrm>
            <a:off x="3460090" y="3777891"/>
            <a:ext cx="749890" cy="749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26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1208C26-E54A-4C5F-9A96-1424D9AAE905}"/>
              </a:ext>
            </a:extLst>
          </p:cNvPr>
          <p:cNvCxnSpPr>
            <a:cxnSpLocks/>
            <a:stCxn id="7" idx="6"/>
            <a:endCxn id="6" idx="2"/>
          </p:cNvCxnSpPr>
          <p:nvPr/>
        </p:nvCxnSpPr>
        <p:spPr>
          <a:xfrm flipV="1">
            <a:off x="4188852" y="2764404"/>
            <a:ext cx="2192827" cy="207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16FFFA-E0AA-4872-8CB5-E4C4A6665990}"/>
              </a:ext>
            </a:extLst>
          </p:cNvPr>
          <p:cNvCxnSpPr>
            <a:stCxn id="9" idx="6"/>
            <a:endCxn id="6" idx="2"/>
          </p:cNvCxnSpPr>
          <p:nvPr/>
        </p:nvCxnSpPr>
        <p:spPr>
          <a:xfrm>
            <a:off x="4209980" y="1517030"/>
            <a:ext cx="2171699" cy="1247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700C5-E891-4F68-AD31-1AA95C5758A8}"/>
              </a:ext>
            </a:extLst>
          </p:cNvPr>
          <p:cNvCxnSpPr>
            <a:cxnSpLocks/>
            <a:stCxn id="10" idx="6"/>
            <a:endCxn id="6" idx="2"/>
          </p:cNvCxnSpPr>
          <p:nvPr/>
        </p:nvCxnSpPr>
        <p:spPr>
          <a:xfrm flipV="1">
            <a:off x="4209980" y="2764404"/>
            <a:ext cx="2171699" cy="1388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DA8EAD2-50BD-4185-BC0D-8690306A5FA1}"/>
              </a:ext>
            </a:extLst>
          </p:cNvPr>
          <p:cNvSpPr txBox="1"/>
          <p:nvPr/>
        </p:nvSpPr>
        <p:spPr>
          <a:xfrm>
            <a:off x="4996950" y="1774205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-426593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13669A-E48F-4A33-9BB8-4D57720A8A3F}"/>
              </a:ext>
            </a:extLst>
          </p:cNvPr>
          <p:cNvSpPr txBox="1"/>
          <p:nvPr/>
        </p:nvSpPr>
        <p:spPr>
          <a:xfrm>
            <a:off x="4996950" y="248740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4780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9D744-5543-40BE-8D7D-556D79ED4F6A}"/>
              </a:ext>
            </a:extLst>
          </p:cNvPr>
          <p:cNvSpPr txBox="1"/>
          <p:nvPr/>
        </p:nvSpPr>
        <p:spPr>
          <a:xfrm>
            <a:off x="4835983" y="3171255"/>
            <a:ext cx="6815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-204191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ADD39B0-B11E-9627-FEF2-F9A0F1984BC1}"/>
              </a:ext>
            </a:extLst>
          </p:cNvPr>
          <p:cNvGraphicFramePr>
            <a:graphicFrameLocks noGrp="1"/>
          </p:cNvGraphicFramePr>
          <p:nvPr/>
        </p:nvGraphicFramePr>
        <p:xfrm>
          <a:off x="311700" y="2625904"/>
          <a:ext cx="285167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489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788953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562021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998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CF012-5C49-33C9-6412-2103E784D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“Online”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F95E-20D4-4C4D-DB7E-49696A91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looking at the training data as a batch, we can look at things one-at-a-time and constantly </a:t>
            </a:r>
            <a:r>
              <a:rPr lang="en-US" i="1" dirty="0"/>
              <a:t>update</a:t>
            </a:r>
            <a:r>
              <a:rPr lang="en-US" dirty="0"/>
              <a:t> our model!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234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6E29-5D28-ACBE-AD3E-B156B632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Perceptron Learning (Online)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497CC-BF04-5595-6272-60E8D58836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Initialize W as a vector of 0s</a:t>
                </a:r>
              </a:p>
              <a:p>
                <a:pPr marL="114300" indent="0">
                  <a:buNone/>
                </a:pPr>
                <a:r>
                  <a:rPr lang="en-US" dirty="0"/>
                  <a:t>For(</a:t>
                </a:r>
                <a:r>
                  <a:rPr lang="en-US" dirty="0" err="1"/>
                  <a:t>max_iterations</a:t>
                </a:r>
                <a:r>
                  <a:rPr lang="en-US" dirty="0"/>
                  <a:t>):</a:t>
                </a:r>
              </a:p>
              <a:p>
                <a:pPr marL="114300" indent="0">
                  <a:buNone/>
                </a:pPr>
                <a:r>
                  <a:rPr lang="en-US" dirty="0"/>
                  <a:t>	for sample in </a:t>
                </a:r>
                <a:r>
                  <a:rPr lang="en-US" dirty="0" err="1"/>
                  <a:t>train_X</a:t>
                </a:r>
                <a:r>
                  <a:rPr lang="en-US" dirty="0"/>
                  <a:t>:</a:t>
                </a:r>
              </a:p>
              <a:p>
                <a:pPr marL="11430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		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: 	//Equivalent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~=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			W = W + X*y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497CC-BF04-5595-6272-60E8D58836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679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E2AF17-A273-41F5-88FB-565C3C7A3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86134-11B1-4E37-8C08-A2D180130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403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FED8-6EFA-4B0D-8A54-49477F90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A New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DCC3-325B-44BA-986B-895304DC5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sz="5625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5625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5625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5625" dirty="0">
                <a:solidFill>
                  <a:srgbClr val="38761D"/>
                </a:solidFill>
              </a:rPr>
              <a:t>?</a:t>
            </a:r>
          </a:p>
        </p:txBody>
      </p:sp>
      <p:pic>
        <p:nvPicPr>
          <p:cNvPr id="6146" name="Picture 2" descr="Image result for half eaten cake">
            <a:extLst>
              <a:ext uri="{FF2B5EF4-FFF2-40B4-BE49-F238E27FC236}">
                <a16:creationId xmlns:a16="http://schemas.microsoft.com/office/drawing/2014/main" id="{455AE60A-433C-4AB6-BDC9-C0396C94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064" y="1369219"/>
            <a:ext cx="2667872" cy="195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french bulldog slobber">
            <a:extLst>
              <a:ext uri="{FF2B5EF4-FFF2-40B4-BE49-F238E27FC236}">
                <a16:creationId xmlns:a16="http://schemas.microsoft.com/office/drawing/2014/main" id="{6D2D8F90-8F6F-463C-A986-F733482EF0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72299" y="368379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67855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FED8-6EFA-4B0D-8A54-49477F90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A New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7DCC3-325B-44BA-986B-895304DC5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sz="5625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5625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5625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5625" dirty="0">
                <a:solidFill>
                  <a:srgbClr val="38761D"/>
                </a:solidFill>
              </a:rPr>
              <a:t>?</a:t>
            </a:r>
          </a:p>
        </p:txBody>
      </p:sp>
      <p:pic>
        <p:nvPicPr>
          <p:cNvPr id="6146" name="Picture 2" descr="Image result for half eaten cake">
            <a:extLst>
              <a:ext uri="{FF2B5EF4-FFF2-40B4-BE49-F238E27FC236}">
                <a16:creationId xmlns:a16="http://schemas.microsoft.com/office/drawing/2014/main" id="{455AE60A-433C-4AB6-BDC9-C0396C94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064" y="1369219"/>
            <a:ext cx="2667872" cy="195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french bulldog slobber">
            <a:extLst>
              <a:ext uri="{FF2B5EF4-FFF2-40B4-BE49-F238E27FC236}">
                <a16:creationId xmlns:a16="http://schemas.microsoft.com/office/drawing/2014/main" id="{6D2D8F90-8F6F-463C-A986-F733482EF0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72299" y="368379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6" name="Picture 5" descr="Two cats  lying on a couch&#10;&#10;Description automatically generated">
            <a:extLst>
              <a:ext uri="{FF2B5EF4-FFF2-40B4-BE49-F238E27FC236}">
                <a16:creationId xmlns:a16="http://schemas.microsoft.com/office/drawing/2014/main" id="{6C12E113-84B0-4440-B2DB-3BBDAF18F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4" y="1857375"/>
            <a:ext cx="2464594" cy="3286125"/>
          </a:xfrm>
          <a:prstGeom prst="rect">
            <a:avLst/>
          </a:prstGeom>
        </p:spPr>
      </p:pic>
      <p:pic>
        <p:nvPicPr>
          <p:cNvPr id="8" name="Picture 7" descr="A dog sitting on the floor&#10;&#10;Description automatically generated">
            <a:extLst>
              <a:ext uri="{FF2B5EF4-FFF2-40B4-BE49-F238E27FC236}">
                <a16:creationId xmlns:a16="http://schemas.microsoft.com/office/drawing/2014/main" id="{7D73CFCE-46A5-486E-AC66-132B5D25E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4"/>
          <a:stretch/>
        </p:blipFill>
        <p:spPr>
          <a:xfrm>
            <a:off x="6272212" y="1857375"/>
            <a:ext cx="235172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4362-3679-43BA-AD2B-303C575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EEF26-C606-479E-B4F2-98247FF8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1 - False Positive Rate (Specificity) = Corr. </a:t>
            </a:r>
            <a:r>
              <a:rPr lang="en-US" dirty="0" err="1"/>
              <a:t>Rej</a:t>
            </a:r>
            <a:r>
              <a:rPr lang="en-US" dirty="0"/>
              <a:t>. / (False Alarm + Corr. </a:t>
            </a:r>
            <a:r>
              <a:rPr lang="en-US" dirty="0" err="1"/>
              <a:t>Rej</a:t>
            </a:r>
            <a:r>
              <a:rPr lang="en-US" dirty="0"/>
              <a:t>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BAE1FB-BFB9-4FDD-80AF-D199609DB12A}"/>
              </a:ext>
            </a:extLst>
          </p:cNvPr>
          <p:cNvGraphicFramePr>
            <a:graphicFrameLocks/>
          </p:cNvGraphicFramePr>
          <p:nvPr/>
        </p:nvGraphicFramePr>
        <p:xfrm>
          <a:off x="1539119" y="1782434"/>
          <a:ext cx="6065763" cy="308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029261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Rejection)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5973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Slobber (ml)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749" y="1550263"/>
            <a:ext cx="6536602" cy="265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65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Modeling p(y | x, D) given one feature (slobber)?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47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Perceptron			w0 = 50, w1=1</a:t>
            </a:r>
          </a:p>
          <a:p>
            <a:pPr marL="0" indent="0">
              <a:buNone/>
            </a:pPr>
            <a:r>
              <a:rPr lang="en-US" dirty="0"/>
              <a:t>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EAFA8E-37C7-6FD7-985C-2AB1EFC2A329}"/>
                  </a:ext>
                </a:extLst>
              </p14:cNvPr>
              <p14:cNvContentPartPr/>
              <p14:nvPr/>
            </p14:nvContentPartPr>
            <p14:xfrm>
              <a:off x="1713600" y="1177560"/>
              <a:ext cx="3454560" cy="2863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EAFA8E-37C7-6FD7-985C-2AB1EFC2A3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4240" y="1168200"/>
                <a:ext cx="3473280" cy="288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1479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Linear Regression</a:t>
            </a:r>
          </a:p>
          <a:p>
            <a:pPr marL="0" indent="0">
              <a:buNone/>
            </a:pPr>
            <a:r>
              <a:rPr lang="en-US" dirty="0"/>
              <a:t>	p(y | x, D) = </a:t>
            </a:r>
            <a:r>
              <a:rPr lang="el-GR" dirty="0"/>
              <a:t>β</a:t>
            </a:r>
            <a:r>
              <a:rPr lang="el-GR" baseline="-25000" dirty="0"/>
              <a:t>0</a:t>
            </a:r>
            <a:r>
              <a:rPr lang="el-GR" dirty="0"/>
              <a:t> + β</a:t>
            </a:r>
            <a:r>
              <a:rPr lang="el-GR" baseline="-25000" dirty="0"/>
              <a:t>1</a:t>
            </a:r>
            <a:r>
              <a:rPr lang="en-US" dirty="0"/>
              <a:t>X.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E8B00D-738F-01D5-B3C0-846814913F7D}"/>
                  </a:ext>
                </a:extLst>
              </p14:cNvPr>
              <p14:cNvContentPartPr/>
              <p14:nvPr/>
            </p14:nvContentPartPr>
            <p14:xfrm>
              <a:off x="7320960" y="68040"/>
              <a:ext cx="1001520" cy="44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E8B00D-738F-01D5-B3C0-846814913F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1600" y="58680"/>
                <a:ext cx="10202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D9F877-C9FB-238B-8622-B9255D31E9DC}"/>
                  </a:ext>
                </a:extLst>
              </p14:cNvPr>
              <p14:cNvContentPartPr/>
              <p14:nvPr/>
            </p14:nvContentPartPr>
            <p14:xfrm>
              <a:off x="1902960" y="55080"/>
              <a:ext cx="6465600" cy="3620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D9F877-C9FB-238B-8622-B9255D31E9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3600" y="45720"/>
                <a:ext cx="6484320" cy="36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7720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Linear Regression</a:t>
            </a:r>
          </a:p>
          <a:p>
            <a:pPr marL="0" indent="0">
              <a:buNone/>
            </a:pPr>
            <a:r>
              <a:rPr lang="en-US" dirty="0"/>
              <a:t>	p(y | x, D) = </a:t>
            </a:r>
            <a:r>
              <a:rPr lang="el-GR" dirty="0"/>
              <a:t>β</a:t>
            </a:r>
            <a:r>
              <a:rPr lang="el-GR" baseline="-25000" dirty="0"/>
              <a:t>0</a:t>
            </a:r>
            <a:r>
              <a:rPr lang="el-GR" dirty="0"/>
              <a:t> + β</a:t>
            </a:r>
            <a:r>
              <a:rPr lang="el-GR" baseline="-25000" dirty="0"/>
              <a:t>1</a:t>
            </a:r>
            <a:r>
              <a:rPr lang="en-US" dirty="0"/>
              <a:t>X.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7F98CD3-D05F-6302-0D1A-51E8A8AFCD19}"/>
                  </a:ext>
                </a:extLst>
              </p14:cNvPr>
              <p14:cNvContentPartPr/>
              <p14:nvPr/>
            </p14:nvContentPartPr>
            <p14:xfrm>
              <a:off x="1899720" y="913320"/>
              <a:ext cx="2682360" cy="2424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7F98CD3-D05F-6302-0D1A-51E8A8AFCD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0360" y="903960"/>
                <a:ext cx="2701080" cy="24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5739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Logistic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2ED34F-067B-7E5C-90F8-F58B92982FCC}"/>
                  </a:ext>
                </a:extLst>
              </p14:cNvPr>
              <p14:cNvContentPartPr/>
              <p14:nvPr/>
            </p14:nvContentPartPr>
            <p14:xfrm>
              <a:off x="1633320" y="1078200"/>
              <a:ext cx="2331360" cy="208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2ED34F-067B-7E5C-90F8-F58B92982F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3960" y="1068840"/>
                <a:ext cx="2350080" cy="209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403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8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Logistic Function p(X) = 	</a:t>
            </a:r>
            <a:r>
              <a:rPr lang="en-US" u="sng" dirty="0"/>
              <a:t>  </a:t>
            </a:r>
            <a:r>
              <a:rPr lang="en-US" u="sng" dirty="0" err="1"/>
              <a:t>e</a:t>
            </a:r>
            <a:r>
              <a:rPr lang="en-US" u="sng" baseline="30000" dirty="0" err="1"/>
              <a:t>w</a:t>
            </a:r>
            <a:r>
              <a:rPr lang="el-GR" u="sng" baseline="30000" dirty="0"/>
              <a:t>0+</a:t>
            </a:r>
            <a:r>
              <a:rPr lang="en-US" u="sng" baseline="30000" dirty="0"/>
              <a:t>w</a:t>
            </a:r>
            <a:r>
              <a:rPr lang="el-GR" u="sng" baseline="30000" dirty="0"/>
              <a:t>1</a:t>
            </a:r>
            <a:r>
              <a:rPr lang="en-US" u="sng" baseline="30000" dirty="0"/>
              <a:t>*X      </a:t>
            </a:r>
            <a:r>
              <a:rPr lang="en-US" u="sng" dirty="0"/>
              <a:t> </a:t>
            </a:r>
            <a:r>
              <a:rPr lang="en-US" dirty="0"/>
              <a:t>	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		1 + </a:t>
            </a:r>
            <a:r>
              <a:rPr lang="en-US" dirty="0" err="1"/>
              <a:t>e</a:t>
            </a:r>
            <a:r>
              <a:rPr lang="en-US" baseline="30000" dirty="0" err="1"/>
              <a:t>w</a:t>
            </a:r>
            <a:r>
              <a:rPr lang="el-GR" baseline="30000" dirty="0"/>
              <a:t>0+</a:t>
            </a:r>
            <a:r>
              <a:rPr lang="en-US" baseline="30000" dirty="0"/>
              <a:t>w</a:t>
            </a:r>
            <a:r>
              <a:rPr lang="el-GR" baseline="30000" dirty="0"/>
              <a:t>1</a:t>
            </a:r>
            <a:r>
              <a:rPr lang="en-US" baseline="30000" dirty="0"/>
              <a:t>*X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66829-AD4C-44F8-8EE7-4686A162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5466596" cy="22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52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Logistic Function p(X) = 	</a:t>
            </a:r>
            <a:r>
              <a:rPr lang="en-US" u="sng" dirty="0"/>
              <a:t>  </a:t>
            </a:r>
            <a:r>
              <a:rPr lang="en-US" u="sng" dirty="0" err="1"/>
              <a:t>e</a:t>
            </a:r>
            <a:r>
              <a:rPr lang="en-US" u="sng" baseline="30000" dirty="0" err="1"/>
              <a:t>w</a:t>
            </a:r>
            <a:r>
              <a:rPr lang="el-GR" u="sng" baseline="30000" dirty="0"/>
              <a:t>0+</a:t>
            </a:r>
            <a:r>
              <a:rPr lang="en-US" u="sng" baseline="30000" dirty="0"/>
              <a:t>w</a:t>
            </a:r>
            <a:r>
              <a:rPr lang="el-GR" u="sng" baseline="30000" dirty="0"/>
              <a:t>1</a:t>
            </a:r>
            <a:r>
              <a:rPr lang="en-US" u="sng" baseline="30000" dirty="0"/>
              <a:t>*X      </a:t>
            </a:r>
            <a:r>
              <a:rPr lang="en-US" u="sng" dirty="0"/>
              <a:t> </a:t>
            </a:r>
            <a:r>
              <a:rPr lang="en-US" dirty="0"/>
              <a:t>	= </a:t>
            </a:r>
            <a:r>
              <a:rPr lang="en-US" u="sng" dirty="0"/>
              <a:t> 	1              </a:t>
            </a:r>
            <a:r>
              <a:rPr lang="en-US" dirty="0"/>
              <a:t>	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			1 + </a:t>
            </a:r>
            <a:r>
              <a:rPr lang="en-US" dirty="0" err="1"/>
              <a:t>e</a:t>
            </a:r>
            <a:r>
              <a:rPr lang="en-US" baseline="30000" dirty="0" err="1"/>
              <a:t>w</a:t>
            </a:r>
            <a:r>
              <a:rPr lang="el-GR" baseline="30000" dirty="0"/>
              <a:t>0+</a:t>
            </a:r>
            <a:r>
              <a:rPr lang="en-US" baseline="30000" dirty="0"/>
              <a:t>w</a:t>
            </a:r>
            <a:r>
              <a:rPr lang="el-GR" baseline="30000" dirty="0"/>
              <a:t>1</a:t>
            </a:r>
            <a:r>
              <a:rPr lang="en-US" baseline="30000" dirty="0"/>
              <a:t>*X	     </a:t>
            </a:r>
            <a:r>
              <a:rPr lang="en-US" dirty="0"/>
              <a:t>1 + e</a:t>
            </a:r>
            <a:r>
              <a:rPr lang="el-GR" baseline="30000" dirty="0"/>
              <a:t> </a:t>
            </a:r>
            <a:r>
              <a:rPr lang="en-US" baseline="30000" dirty="0"/>
              <a:t>–(w</a:t>
            </a:r>
            <a:r>
              <a:rPr lang="el-GR" baseline="30000" dirty="0"/>
              <a:t>0+</a:t>
            </a:r>
            <a:r>
              <a:rPr lang="en-US" baseline="30000" dirty="0"/>
              <a:t>w</a:t>
            </a:r>
            <a:r>
              <a:rPr lang="el-GR" baseline="30000" dirty="0"/>
              <a:t>1</a:t>
            </a:r>
            <a:r>
              <a:rPr lang="en-US" baseline="30000" dirty="0"/>
              <a:t>*X)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0E9997-2C6C-4692-7E7D-C4DF3C800E26}"/>
                  </a:ext>
                </a:extLst>
              </p14:cNvPr>
              <p14:cNvContentPartPr/>
              <p14:nvPr/>
            </p14:nvContentPartPr>
            <p14:xfrm>
              <a:off x="7029720" y="-76320"/>
              <a:ext cx="1911960" cy="124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0E9997-2C6C-4692-7E7D-C4DF3C800E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20360" y="-85680"/>
                <a:ext cx="1930680" cy="12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796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335A3-4B8A-C4DA-27A9-747F968E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</p:spTree>
    <p:extLst>
      <p:ext uri="{BB962C8B-B14F-4D97-AF65-F5344CB8AC3E}">
        <p14:creationId xmlns:p14="http://schemas.microsoft.com/office/powerpoint/2010/main" val="21469191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friends missed today! – Come to OH to catch up</a:t>
            </a:r>
          </a:p>
          <a:p>
            <a:endParaRPr lang="en-US" dirty="0"/>
          </a:p>
          <a:p>
            <a:r>
              <a:rPr lang="en-US" dirty="0"/>
              <a:t>Problem Set 2 – Due Wednesday, Feb. 22</a:t>
            </a:r>
          </a:p>
          <a:p>
            <a:endParaRPr lang="en-US" dirty="0"/>
          </a:p>
          <a:p>
            <a:r>
              <a:rPr lang="en-US" dirty="0"/>
              <a:t>PS1 grading is ongoing…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2 – Due Friday, Feb. 17</a:t>
            </a:r>
          </a:p>
          <a:p>
            <a:pPr lvl="1"/>
            <a:r>
              <a:rPr lang="en-US" dirty="0"/>
              <a:t>Groups are set up, Milestone 1 Feedback is in canvas (but not yet posted due to a bug, working on it)</a:t>
            </a:r>
          </a:p>
          <a:p>
            <a:pPr lvl="2"/>
            <a:r>
              <a:rPr lang="en-US" dirty="0"/>
              <a:t>I invite further conversations about your projects in OH, before / after class, etc. I went through them all, but they are a bit of a blur so you’ll have to remind me what you’re doing.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60620F-C867-FF0A-0C4F-F04C078B8715}"/>
                  </a:ext>
                </a:extLst>
              </p14:cNvPr>
              <p14:cNvContentPartPr/>
              <p14:nvPr/>
            </p14:nvContentPartPr>
            <p14:xfrm>
              <a:off x="1145520" y="3419280"/>
              <a:ext cx="7311240" cy="753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60620F-C867-FF0A-0C4F-F04C078B87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160" y="3409920"/>
                <a:ext cx="7329960" cy="7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06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6F78-7509-4F09-9B6D-71B1BBCD1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9B266-A26A-4DEA-9768-B56384DCF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7EE669-7EA2-4AE5-8ACA-00E42755913F}"/>
              </a:ext>
            </a:extLst>
          </p:cNvPr>
          <p:cNvGraphicFramePr>
            <a:graphicFrameLocks/>
          </p:cNvGraphicFramePr>
          <p:nvPr/>
        </p:nvGraphicFramePr>
        <p:xfrm>
          <a:off x="1539118" y="1457360"/>
          <a:ext cx="6065763" cy="3406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921">
                  <a:extLst>
                    <a:ext uri="{9D8B030D-6E8A-4147-A177-3AD203B41FA5}">
                      <a16:colId xmlns:a16="http://schemas.microsoft.com/office/drawing/2014/main" val="928475285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09855240"/>
                    </a:ext>
                  </a:extLst>
                </a:gridCol>
                <a:gridCol w="2021921">
                  <a:extLst>
                    <a:ext uri="{9D8B030D-6E8A-4147-A177-3AD203B41FA5}">
                      <a16:colId xmlns:a16="http://schemas.microsoft.com/office/drawing/2014/main" val="3045769872"/>
                    </a:ext>
                  </a:extLst>
                </a:gridCol>
              </a:tblGrid>
              <a:tr h="1029261">
                <a:tc>
                  <a:txBody>
                    <a:bodyPr/>
                    <a:lstStyle/>
                    <a:p>
                      <a:pPr algn="r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Classified As</a:t>
                      </a:r>
                    </a:p>
                    <a:p>
                      <a:pPr algn="r"/>
                      <a:endParaRPr lang="en-US" sz="2100" b="0" i="1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0" i="1" dirty="0">
                          <a:solidFill>
                            <a:sysClr val="windowText" lastClr="000000"/>
                          </a:solidFill>
                        </a:rPr>
                        <a:t>Ground Truth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940104"/>
                  </a:ext>
                </a:extLst>
              </a:tr>
              <a:tr h="1348740">
                <a:tc>
                  <a:txBody>
                    <a:bodyPr/>
                    <a:lstStyle/>
                    <a:p>
                      <a:pPr algn="ctr"/>
                      <a:endParaRPr lang="en-US" sz="2100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Positives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(Hit)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Negatives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(Miss)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542177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endParaRPr lang="en-US" sz="2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l"/>
                      <a:r>
                        <a:rPr lang="en-US" sz="2100" b="1" dirty="0">
                          <a:solidFill>
                            <a:sysClr val="windowText" lastClr="000000"/>
                          </a:solidFill>
                        </a:rPr>
                        <a:t>~C</a:t>
                      </a:r>
                    </a:p>
                    <a:p>
                      <a:pPr algn="l"/>
                      <a:endParaRPr lang="en-US" sz="2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False Positives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(False Alarm)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Count of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True Negatives</a:t>
                      </a:r>
                    </a:p>
                    <a:p>
                      <a:pPr algn="ctr"/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(Correct </a:t>
                      </a:r>
                      <a:r>
                        <a:rPr lang="en-US" sz="2100" dirty="0" err="1">
                          <a:solidFill>
                            <a:sysClr val="windowText" lastClr="000000"/>
                          </a:solidFill>
                        </a:rPr>
                        <a:t>Rej</a:t>
                      </a:r>
                      <a:r>
                        <a:rPr lang="en-US" sz="2100" dirty="0">
                          <a:solidFill>
                            <a:sysClr val="windowText" lastClr="000000"/>
                          </a:solidFill>
                        </a:rPr>
                        <a:t>.)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69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8418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0A6-535D-4877-83B2-D21BA77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Problem Space – Dog Slobber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0086-2EFB-464E-A6AD-E6CEAFD2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7517"/>
            <a:ext cx="7886700" cy="4105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 – 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0 - ~Dog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Slobber (ml)</a:t>
            </a:r>
          </a:p>
          <a:p>
            <a:pPr marL="0" indent="0">
              <a:buNone/>
            </a:pPr>
            <a:r>
              <a:rPr lang="en-US" dirty="0"/>
              <a:t>	if p(X) &gt;= .5, y = 1</a:t>
            </a:r>
          </a:p>
          <a:p>
            <a:pPr marL="0" indent="0">
              <a:buNone/>
            </a:pPr>
            <a:r>
              <a:rPr lang="en-US" dirty="0"/>
              <a:t>	else, y =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A9624-479A-4E96-9948-104C1746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90" y="1037518"/>
            <a:ext cx="4535786" cy="220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9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6507-A683-4C0B-BA90-3257F9FC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43BF9-BA70-48B3-9390-CFD99684C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- Simple </a:t>
            </a:r>
            <a:r>
              <a:rPr lang="en-US" i="1" dirty="0"/>
              <a:t>discriminative</a:t>
            </a:r>
            <a:r>
              <a:rPr lang="en-US" dirty="0"/>
              <a:t> model</a:t>
            </a:r>
          </a:p>
          <a:p>
            <a:pPr marL="0" indent="0">
              <a:buNone/>
            </a:pPr>
            <a:r>
              <a:rPr lang="en-US" dirty="0"/>
              <a:t> - Easy to train</a:t>
            </a:r>
          </a:p>
          <a:p>
            <a:pPr marL="0" indent="0">
              <a:buNone/>
            </a:pPr>
            <a:r>
              <a:rPr lang="en-US" dirty="0"/>
              <a:t> - Does not make data assumptions</a:t>
            </a:r>
          </a:p>
          <a:p>
            <a:pPr marL="0" indent="0">
              <a:buNone/>
            </a:pPr>
            <a:r>
              <a:rPr lang="en-US" dirty="0"/>
              <a:t> - Works well on </a:t>
            </a:r>
            <a:r>
              <a:rPr lang="en-US" i="1" dirty="0"/>
              <a:t>medium</a:t>
            </a:r>
            <a:r>
              <a:rPr lang="en-US" dirty="0"/>
              <a:t> data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Logistic Function</a:t>
            </a:r>
          </a:p>
          <a:p>
            <a:pPr marL="0" indent="0">
              <a:buNone/>
            </a:pPr>
            <a:r>
              <a:rPr lang="en-US" dirty="0"/>
              <a:t> - Probabilistic (values 0 – 1)</a:t>
            </a:r>
          </a:p>
          <a:p>
            <a:pPr marL="0" indent="0">
              <a:buNone/>
            </a:pPr>
            <a:r>
              <a:rPr lang="en-US" dirty="0"/>
              <a:t> - Very Smooth</a:t>
            </a:r>
          </a:p>
        </p:txBody>
      </p:sp>
    </p:spTree>
    <p:extLst>
      <p:ext uri="{BB962C8B-B14F-4D97-AF65-F5344CB8AC3E}">
        <p14:creationId xmlns:p14="http://schemas.microsoft.com/office/powerpoint/2010/main" val="2456548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F896-173C-4463-A7A0-1EC4EA89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New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DDE18-DDDF-437C-9B19-04124AB2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/>
              <a:t> - Manager for </a:t>
            </a:r>
            <a:r>
              <a:rPr lang="en-US" dirty="0" err="1"/>
              <a:t>Roxxcart</a:t>
            </a:r>
            <a:endParaRPr lang="en-US" dirty="0"/>
          </a:p>
          <a:p>
            <a:pPr marL="114297" indent="0">
              <a:buNone/>
            </a:pPr>
            <a:r>
              <a:rPr lang="en-US" dirty="0"/>
              <a:t> - Setting up a Winter Holiday Playlist</a:t>
            </a:r>
          </a:p>
          <a:p>
            <a:pPr marL="114297" indent="0">
              <a:buNone/>
            </a:pPr>
            <a:r>
              <a:rPr lang="en-US" dirty="0"/>
              <a:t> - You need to </a:t>
            </a:r>
            <a:r>
              <a:rPr lang="en-US" i="1" dirty="0"/>
              <a:t>only play “Holiday Songs”</a:t>
            </a:r>
            <a:r>
              <a:rPr lang="en-US" dirty="0"/>
              <a:t> for the next 3 months.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Y = “Holiday Song” or “Not Holiday Song”</a:t>
            </a:r>
          </a:p>
          <a:p>
            <a:pPr marL="114297" indent="0">
              <a:buNone/>
            </a:pPr>
            <a:endParaRPr lang="en-US" dirty="0"/>
          </a:p>
          <a:p>
            <a:pPr marL="114297" indent="0">
              <a:buNone/>
            </a:pPr>
            <a:r>
              <a:rPr lang="en-US" dirty="0"/>
              <a:t>What features exist in a song?</a:t>
            </a:r>
          </a:p>
        </p:txBody>
      </p:sp>
      <p:pic>
        <p:nvPicPr>
          <p:cNvPr id="1026" name="Picture 2" descr="What Is Roxxcart Doing In &amp;#39;Loki&amp;#39;? All About Roxxon&amp;#39;s Role In The MCU">
            <a:extLst>
              <a:ext uri="{FF2B5EF4-FFF2-40B4-BE49-F238E27FC236}">
                <a16:creationId xmlns:a16="http://schemas.microsoft.com/office/drawing/2014/main" id="{2AAE3754-7303-4261-98C8-C8867C86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98" y="0"/>
            <a:ext cx="4333702" cy="178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B0C5CB-727D-6B90-E937-BD4E73E0DA55}"/>
                  </a:ext>
                </a:extLst>
              </p14:cNvPr>
              <p14:cNvContentPartPr/>
              <p14:nvPr/>
            </p14:nvContentPartPr>
            <p14:xfrm>
              <a:off x="537480" y="2871360"/>
              <a:ext cx="7317720" cy="218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B0C5CB-727D-6B90-E937-BD4E73E0DA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120" y="2862000"/>
                <a:ext cx="7336440" cy="21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8879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B323-D0F5-4EE6-AA73-DCF68FB2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Song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AED2-4C57-4960-885A-268A05B12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/>
              <a:t>A lot of basic features</a:t>
            </a:r>
          </a:p>
          <a:p>
            <a:pPr lvl="1"/>
            <a:r>
              <a:rPr lang="en-US" dirty="0"/>
              <a:t>Key signature, tempo, etc. </a:t>
            </a:r>
          </a:p>
          <a:p>
            <a:r>
              <a:rPr lang="en-US" dirty="0"/>
              <a:t>A lot of </a:t>
            </a:r>
            <a:r>
              <a:rPr lang="en-US" i="1" dirty="0"/>
              <a:t>Band / Song based features</a:t>
            </a:r>
          </a:p>
          <a:p>
            <a:pPr lvl="1"/>
            <a:r>
              <a:rPr lang="en-US" dirty="0"/>
              <a:t>Which band is playing / which musicians are performing?</a:t>
            </a:r>
          </a:p>
          <a:p>
            <a:pPr lvl="1"/>
            <a:r>
              <a:rPr lang="en-US" dirty="0"/>
              <a:t>Which instruments are used / featured?</a:t>
            </a:r>
          </a:p>
          <a:p>
            <a:pPr lvl="1"/>
            <a:r>
              <a:rPr lang="en-US" dirty="0"/>
              <a:t>These could be helpful, but they get hard to work with, we’ll look at adding them later.</a:t>
            </a:r>
          </a:p>
          <a:p>
            <a:r>
              <a:rPr lang="en-US" dirty="0"/>
              <a:t>A lot of features </a:t>
            </a:r>
            <a:r>
              <a:rPr lang="en-US" i="1" dirty="0"/>
              <a:t>based on moments / occurrence through the song</a:t>
            </a:r>
            <a:endParaRPr lang="en-US" dirty="0"/>
          </a:p>
          <a:p>
            <a:pPr lvl="1"/>
            <a:r>
              <a:rPr lang="en-US" dirty="0"/>
              <a:t>Rhythmic patterns, note sequences, etc.</a:t>
            </a:r>
          </a:p>
          <a:p>
            <a:pPr lvl="1"/>
            <a:r>
              <a:rPr lang="en-US" dirty="0"/>
              <a:t>These temporal features are very tricky to implement, we’ll discuss them at a later date. For now we’ll discard them</a:t>
            </a:r>
          </a:p>
          <a:p>
            <a:pPr marL="596886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6002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398FC-2743-4FC1-B118-14CE1E8E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Song Features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5B257-9254-48E8-BD4C-75307F467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Lyrics</a:t>
            </a:r>
          </a:p>
          <a:p>
            <a:pPr lvl="1"/>
            <a:r>
              <a:rPr lang="en-US" dirty="0"/>
              <a:t>One of the primary components of many songs is the lyrics!</a:t>
            </a:r>
          </a:p>
          <a:p>
            <a:pPr lvl="2"/>
            <a:r>
              <a:rPr lang="en-US" dirty="0"/>
              <a:t>They’re especially commonly useful in determining if a song is considered “Holiday” themed</a:t>
            </a:r>
          </a:p>
        </p:txBody>
      </p:sp>
    </p:spTree>
    <p:extLst>
      <p:ext uri="{BB962C8B-B14F-4D97-AF65-F5344CB8AC3E}">
        <p14:creationId xmlns:p14="http://schemas.microsoft.com/office/powerpoint/2010/main" val="15481227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879C5C-24CE-4C69-ACE8-3CAE658E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You Need to Know About Natural Language Processing in 5 Minutes*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E09EE-970D-4F5D-86D6-B30DCD887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*This is impossible. If you actually care about doing NLP in the real world, consider taking the NLP Class, CSCI 5832 (cross listed in LING).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F14A4B-D681-A038-51E3-8ACCD691B355}"/>
                  </a:ext>
                </a:extLst>
              </p14:cNvPr>
              <p14:cNvContentPartPr/>
              <p14:nvPr/>
            </p14:nvContentPartPr>
            <p14:xfrm>
              <a:off x="4260240" y="3917160"/>
              <a:ext cx="152280" cy="766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F14A4B-D681-A038-51E3-8ACCD691B3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0880" y="3907800"/>
                <a:ext cx="171000" cy="7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5723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9093F-AAEB-4692-8CEE-B06C87DA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Lyrics?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C53517-75F5-425B-95E9-0DA69EFFB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Iridescent All Over by Let's Make a Music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know it’s hard to look at you</a:t>
            </a:r>
          </a:p>
          <a:p>
            <a:pPr marL="0" indent="0">
              <a:buNone/>
            </a:pPr>
            <a:r>
              <a:rPr lang="en-US" dirty="0"/>
              <a:t>The way you’re shining</a:t>
            </a:r>
          </a:p>
          <a:p>
            <a:pPr marL="0" indent="0">
              <a:buNone/>
            </a:pPr>
            <a:r>
              <a:rPr lang="en-US" dirty="0"/>
              <a:t>Cause your hair and your smile and your eyes</a:t>
            </a:r>
          </a:p>
          <a:p>
            <a:pPr marL="0" indent="0">
              <a:buNone/>
            </a:pPr>
            <a:r>
              <a:rPr lang="en-US" dirty="0"/>
              <a:t>Are sparkling, babe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Going blind every time</a:t>
            </a:r>
          </a:p>
          <a:p>
            <a:pPr marL="0" indent="0">
              <a:buNone/>
            </a:pPr>
            <a:r>
              <a:rPr lang="en-US" dirty="0"/>
              <a:t>You look my way</a:t>
            </a:r>
          </a:p>
          <a:p>
            <a:pPr marL="0" indent="0">
              <a:buNone/>
            </a:pPr>
            <a:r>
              <a:rPr lang="en-US" dirty="0"/>
              <a:t>See you like starlings do</a:t>
            </a:r>
          </a:p>
          <a:p>
            <a:pPr marL="0" indent="0">
              <a:buNone/>
            </a:pPr>
            <a:r>
              <a:rPr lang="en-US" dirty="0"/>
              <a:t>Iridescent all over babe</a:t>
            </a:r>
          </a:p>
        </p:txBody>
      </p:sp>
    </p:spTree>
    <p:extLst>
      <p:ext uri="{BB962C8B-B14F-4D97-AF65-F5344CB8AC3E}">
        <p14:creationId xmlns:p14="http://schemas.microsoft.com/office/powerpoint/2010/main" val="21614027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9093F-AAEB-4692-8CEE-B06C87DA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Lyrics?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C53517-75F5-425B-95E9-0DA69EFFB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Iridescent All Over by Let's Make a Music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You’re my Christmas gift this year</a:t>
            </a:r>
          </a:p>
          <a:p>
            <a:pPr marL="0" indent="0">
              <a:buNone/>
            </a:pPr>
            <a:r>
              <a:rPr lang="en-US" dirty="0"/>
              <a:t>So deck the halls and spread the cheer</a:t>
            </a:r>
          </a:p>
          <a:p>
            <a:pPr marL="0" indent="0">
              <a:buNone/>
            </a:pPr>
            <a:r>
              <a:rPr lang="en-US" dirty="0"/>
              <a:t>And you know, I lose my cool, and my heart begins to race</a:t>
            </a:r>
          </a:p>
          <a:p>
            <a:pPr marL="0" indent="0">
              <a:buNone/>
            </a:pPr>
            <a:r>
              <a:rPr lang="en-US" dirty="0"/>
              <a:t>When I see you comb that snow-white beard</a:t>
            </a:r>
          </a:p>
        </p:txBody>
      </p:sp>
    </p:spTree>
    <p:extLst>
      <p:ext uri="{BB962C8B-B14F-4D97-AF65-F5344CB8AC3E}">
        <p14:creationId xmlns:p14="http://schemas.microsoft.com/office/powerpoint/2010/main" val="38035641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A8DA-E78B-4760-BA8E-08B13F48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Song as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54C9-5CE0-4A63-B1A0-B26B4BBD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song is a sample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Draw features from each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F73241-B3DF-4AC9-A05B-BA869A84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635" y="106550"/>
            <a:ext cx="1838338" cy="4067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66EC32-40ED-4B1B-9480-A92871860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19" y="2440638"/>
            <a:ext cx="1295409" cy="2486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5AB6BD-87B8-437F-973D-5D7555047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671" y="757434"/>
            <a:ext cx="1590687" cy="217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764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DD98-3454-4993-BCA1-590E1B1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FBED-7DB8-4CC8-B1B0-221DDA98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Look for the presence or absence of any given word, and count that as that feature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It’s beginning to look a lot like Christmas…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E26C-B186-4EE6-BDBC-431B3B24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BAD1D-A7A0-4D7A-8B78-1120A4CB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cdn-images-1.medium.com/max/800/1*Uu-t4pOotRQFoyrfqEvIEg.png">
            <a:extLst>
              <a:ext uri="{FF2B5EF4-FFF2-40B4-BE49-F238E27FC236}">
                <a16:creationId xmlns:a16="http://schemas.microsoft.com/office/drawing/2014/main" id="{706A6867-8C25-4A98-953B-C562D4AB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08" y="1369219"/>
            <a:ext cx="7524584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0639E1-0F73-4162-9627-91512AC0B3B0}"/>
              </a:ext>
            </a:extLst>
          </p:cNvPr>
          <p:cNvSpPr/>
          <p:nvPr/>
        </p:nvSpPr>
        <p:spPr>
          <a:xfrm>
            <a:off x="7160005" y="2478947"/>
            <a:ext cx="1063304" cy="377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596740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DD98-3454-4993-BCA1-590E1B1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FBED-7DB8-4CC8-B1B0-221DDA98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Look for the presence or absence of any given word, and count that as that feature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It’s beginning to look a lot like Christmas…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C7FAEED-F15C-4637-BE10-FC805D65E7AD}"/>
              </a:ext>
            </a:extLst>
          </p:cNvPr>
          <p:cNvGraphicFramePr>
            <a:graphicFrameLocks/>
          </p:cNvGraphicFramePr>
          <p:nvPr/>
        </p:nvGraphicFramePr>
        <p:xfrm>
          <a:off x="983892" y="4142215"/>
          <a:ext cx="7176216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036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196036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196036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196036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196036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196036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Is In Song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7709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B2D2-E89F-4803-80F0-5F787DC5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our Feature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FB4B-77AF-4C5E-9150-0248952B8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will we pick our words?</a:t>
            </a:r>
          </a:p>
        </p:txBody>
      </p:sp>
    </p:spTree>
    <p:extLst>
      <p:ext uri="{BB962C8B-B14F-4D97-AF65-F5344CB8AC3E}">
        <p14:creationId xmlns:p14="http://schemas.microsoft.com/office/powerpoint/2010/main" val="34429419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B2D2-E89F-4803-80F0-5F787DC5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our Feature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FB4B-77AF-4C5E-9150-0248952B8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will we pick our words?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Trust the Experts!</a:t>
            </a:r>
          </a:p>
          <a:p>
            <a:pPr marL="0" indent="0">
              <a:buNone/>
            </a:pPr>
            <a:r>
              <a:rPr lang="en-US" dirty="0"/>
              <a:t>Looking at datasets like AFINN, or </a:t>
            </a:r>
            <a:r>
              <a:rPr lang="en-US" dirty="0" err="1"/>
              <a:t>SentiWordNet</a:t>
            </a:r>
            <a:r>
              <a:rPr lang="en-US" dirty="0"/>
              <a:t>, can give us an idea of words we care about if we’re looking for sentiment.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https://github.com/fnielsen/afinn/tree/master/afinn/data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https://github.com/aesuli/sentiwordnet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296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B2D2-E89F-4803-80F0-5F787DC5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our Feature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FB4B-77AF-4C5E-9150-0248952B8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will we pick our words?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Use all the words in your dictionary?</a:t>
            </a:r>
          </a:p>
          <a:p>
            <a:pPr marL="0" indent="0">
              <a:buNone/>
            </a:pPr>
            <a:r>
              <a:rPr lang="en-US" i="1" dirty="0"/>
              <a:t>Use all the words in your dataset?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https://imgflip.com/i/3nld61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CF5163-C751-41B6-8537-21FFC77B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74" y="1318618"/>
            <a:ext cx="3364706" cy="33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8696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51E7-2485-4B19-BF4E-65492CC37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Multiple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87A05-91AB-43DF-9924-A2EB7E4D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], we care about w</a:t>
            </a:r>
            <a:r>
              <a:rPr lang="en-US" baseline="-25000" dirty="0"/>
              <a:t>0</a:t>
            </a:r>
            <a:r>
              <a:rPr lang="en-US" dirty="0"/>
              <a:t> (bias, intercept) + w</a:t>
            </a:r>
            <a:r>
              <a:rPr lang="en-US" baseline="-25000" dirty="0"/>
              <a:t>1</a:t>
            </a:r>
            <a:r>
              <a:rPr lang="en-US" dirty="0"/>
              <a:t>(weight, slope) * x</a:t>
            </a:r>
            <a:r>
              <a:rPr lang="en-US" baseline="-25000" dirty="0"/>
              <a:t>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What about multiple dimensions? </a:t>
            </a:r>
            <a:r>
              <a:rPr lang="en-US" i="1" dirty="0"/>
              <a:t>Each Dimension Gets a Weight!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X = [x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x</a:t>
            </a:r>
            <a:r>
              <a:rPr lang="en-US" baseline="-25000" dirty="0"/>
              <a:t>3</a:t>
            </a:r>
            <a:r>
              <a:rPr lang="en-US" dirty="0"/>
              <a:t>,…,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… + </a:t>
            </a:r>
            <a:r>
              <a:rPr lang="en-US" dirty="0" err="1"/>
              <a:t>w</a:t>
            </a:r>
            <a:r>
              <a:rPr lang="en-US" baseline="-25000" dirty="0" err="1"/>
              <a:t>n</a:t>
            </a:r>
            <a:r>
              <a:rPr lang="en-US" dirty="0"/>
              <a:t> *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= W ∙ X</a:t>
            </a:r>
          </a:p>
          <a:p>
            <a:pPr marL="0" indent="0">
              <a:buNone/>
            </a:pPr>
            <a:r>
              <a:rPr lang="en-US" dirty="0"/>
              <a:t>(NOTE: For dot product to work, X needs to be prepended, X = [1,x</a:t>
            </a:r>
            <a:r>
              <a:rPr lang="en-US" baseline="-25000" dirty="0"/>
              <a:t>1</a:t>
            </a:r>
            <a:r>
              <a:rPr lang="en-US" dirty="0"/>
              <a:t>, …])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choose a weight? </a:t>
            </a:r>
            <a:r>
              <a:rPr lang="en-US" i="1" dirty="0"/>
              <a:t>Trust the experts? Good guesswork? At random? We’ll explore this later!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459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A0BE-1595-41E5-8B27-EEC8610C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9CEC-B050-4277-8A31-8161BC415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E7D9497D-B310-46E4-B1C1-200BD4D700FB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8181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classification do we give x=[“Santa”, “Bad”]</a:t>
            </a:r>
          </a:p>
          <a:p>
            <a:pPr marL="0" indent="0">
              <a:buNone/>
            </a:pPr>
            <a:r>
              <a:rPr lang="en-US" dirty="0"/>
              <a:t>x = [1, 1, 0, 0, 1, 0]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w</a:t>
            </a:r>
            <a:r>
              <a:rPr lang="en-US" baseline="-25000" dirty="0"/>
              <a:t>4</a:t>
            </a:r>
            <a:r>
              <a:rPr lang="en-US" dirty="0"/>
              <a:t> * x</a:t>
            </a:r>
            <a:r>
              <a:rPr lang="en-US" baseline="-25000" dirty="0"/>
              <a:t>4</a:t>
            </a:r>
            <a:r>
              <a:rPr lang="en-US" dirty="0"/>
              <a:t> + w</a:t>
            </a:r>
            <a:r>
              <a:rPr lang="en-US" baseline="-25000" dirty="0"/>
              <a:t>5</a:t>
            </a:r>
            <a:r>
              <a:rPr lang="en-US" dirty="0"/>
              <a:t> * x</a:t>
            </a:r>
            <a:r>
              <a:rPr lang="en-US" baseline="-25000" dirty="0"/>
              <a:t>5</a:t>
            </a: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2B554D-2D52-E9ED-71D6-07273E277023}"/>
                  </a:ext>
                </a:extLst>
              </p14:cNvPr>
              <p14:cNvContentPartPr/>
              <p14:nvPr/>
            </p14:nvContentPartPr>
            <p14:xfrm>
              <a:off x="565920" y="3189600"/>
              <a:ext cx="402840" cy="26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2B554D-2D52-E9ED-71D6-07273E2770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560" y="3180240"/>
                <a:ext cx="42156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7519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classification do we give x=[“Santa”, “Bad”]</a:t>
            </a:r>
          </a:p>
          <a:p>
            <a:pPr marL="0" indent="0">
              <a:buNone/>
            </a:pPr>
            <a:r>
              <a:rPr lang="en-US" dirty="0"/>
              <a:t>x = [1, 1, 0, 0, 1, 0]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w</a:t>
            </a:r>
            <a:r>
              <a:rPr lang="en-US" baseline="-25000" dirty="0"/>
              <a:t>4</a:t>
            </a:r>
            <a:r>
              <a:rPr lang="en-US" dirty="0"/>
              <a:t> * x</a:t>
            </a:r>
            <a:r>
              <a:rPr lang="en-US" baseline="-25000" dirty="0"/>
              <a:t>4</a:t>
            </a:r>
            <a:r>
              <a:rPr lang="en-US" dirty="0"/>
              <a:t> + w</a:t>
            </a:r>
            <a:r>
              <a:rPr lang="en-US" baseline="-25000" dirty="0"/>
              <a:t>5</a:t>
            </a:r>
            <a:r>
              <a:rPr lang="en-US" dirty="0"/>
              <a:t> * x</a:t>
            </a:r>
            <a:r>
              <a:rPr lang="en-US" baseline="-25000" dirty="0"/>
              <a:t>5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-0.1 + 10.0 * 1 + 15.0 * 0 + 12.0 * 0 + -2.0 * 1 + -4.0 * 0 = +12.9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E92CF9-0CE7-C6E6-9007-648DE771495B}"/>
                  </a:ext>
                </a:extLst>
              </p14:cNvPr>
              <p14:cNvContentPartPr/>
              <p14:nvPr/>
            </p14:nvContentPartPr>
            <p14:xfrm>
              <a:off x="5785200" y="2873880"/>
              <a:ext cx="718920" cy="67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E92CF9-0CE7-C6E6-9007-648DE7714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5840" y="2864520"/>
                <a:ext cx="737640" cy="6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515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46763-55E5-40B8-AADE-E6BCF1BF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Holiday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6D677-ED00-4A4D-918C-F56083A9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classification do we give x=[“Santa”, “Bad”]</a:t>
            </a:r>
          </a:p>
          <a:p>
            <a:pPr marL="0" indent="0">
              <a:buNone/>
            </a:pPr>
            <a:r>
              <a:rPr lang="en-US" dirty="0"/>
              <a:t>x = [1, 1, 0, 0, 1, 0]</a:t>
            </a:r>
          </a:p>
          <a:p>
            <a:pPr marL="0" indent="0">
              <a:buNone/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+ w</a:t>
            </a:r>
            <a:r>
              <a:rPr lang="en-US" baseline="-25000" dirty="0"/>
              <a:t>1</a:t>
            </a:r>
            <a:r>
              <a:rPr lang="en-US" dirty="0"/>
              <a:t> * x</a:t>
            </a:r>
            <a:r>
              <a:rPr lang="en-US" baseline="-25000" dirty="0"/>
              <a:t>1 </a:t>
            </a:r>
            <a:r>
              <a:rPr lang="en-US" dirty="0"/>
              <a:t>+ w</a:t>
            </a:r>
            <a:r>
              <a:rPr lang="en-US" baseline="-25000" dirty="0"/>
              <a:t>2</a:t>
            </a:r>
            <a:r>
              <a:rPr lang="en-US" dirty="0"/>
              <a:t> * x</a:t>
            </a:r>
            <a:r>
              <a:rPr lang="en-US" baseline="-25000" dirty="0"/>
              <a:t>2 </a:t>
            </a:r>
            <a:r>
              <a:rPr lang="en-US" dirty="0"/>
              <a:t>+ w</a:t>
            </a:r>
            <a:r>
              <a:rPr lang="en-US" baseline="-25000" dirty="0"/>
              <a:t>3</a:t>
            </a:r>
            <a:r>
              <a:rPr lang="en-US" dirty="0"/>
              <a:t> * x</a:t>
            </a:r>
            <a:r>
              <a:rPr lang="en-US" baseline="-25000" dirty="0"/>
              <a:t>3 </a:t>
            </a:r>
            <a:r>
              <a:rPr lang="en-US" dirty="0"/>
              <a:t>+ w</a:t>
            </a:r>
            <a:r>
              <a:rPr lang="en-US" baseline="-25000" dirty="0"/>
              <a:t>4</a:t>
            </a:r>
            <a:r>
              <a:rPr lang="en-US" dirty="0"/>
              <a:t> * x</a:t>
            </a:r>
            <a:r>
              <a:rPr lang="en-US" baseline="-25000" dirty="0"/>
              <a:t>4</a:t>
            </a:r>
            <a:r>
              <a:rPr lang="en-US" dirty="0"/>
              <a:t> + w</a:t>
            </a:r>
            <a:r>
              <a:rPr lang="en-US" baseline="-25000" dirty="0"/>
              <a:t>5</a:t>
            </a:r>
            <a:r>
              <a:rPr lang="en-US" dirty="0"/>
              <a:t> * x</a:t>
            </a:r>
            <a:r>
              <a:rPr lang="en-US" baseline="-25000" dirty="0"/>
              <a:t>5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lang="en-US" dirty="0"/>
              <a:t>-0.1 + 10.0 * 1 + 15.0 * 0 + 12.0 * 0 + -2.0 * 1 + -4.0 * 0 = +12.9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 	1              </a:t>
            </a:r>
            <a:r>
              <a:rPr lang="en-US" dirty="0"/>
              <a:t>	= 0.999… &gt; 0.5 = Holiday Song!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 1 + e</a:t>
            </a:r>
            <a:r>
              <a:rPr lang="el-GR" baseline="30000" dirty="0"/>
              <a:t> </a:t>
            </a:r>
            <a:r>
              <a:rPr lang="en-US" baseline="30000" dirty="0"/>
              <a:t>–(12.9)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33F227-5C9C-4E25-BAC3-BFD8094195AE}"/>
              </a:ext>
            </a:extLst>
          </p:cNvPr>
          <p:cNvGraphicFramePr>
            <a:graphicFrameLocks/>
          </p:cNvGraphicFramePr>
          <p:nvPr/>
        </p:nvGraphicFramePr>
        <p:xfrm>
          <a:off x="311700" y="1287170"/>
          <a:ext cx="8520603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229">
                  <a:extLst>
                    <a:ext uri="{9D8B030D-6E8A-4147-A177-3AD203B41FA5}">
                      <a16:colId xmlns:a16="http://schemas.microsoft.com/office/drawing/2014/main" val="3048201804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937646987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2103502276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160503879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06455823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4044233673"/>
                    </a:ext>
                  </a:extLst>
                </a:gridCol>
                <a:gridCol w="1217229">
                  <a:extLst>
                    <a:ext uri="{9D8B030D-6E8A-4147-A177-3AD203B41FA5}">
                      <a16:colId xmlns:a16="http://schemas.microsoft.com/office/drawing/2014/main" val="395208395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i="1" dirty="0">
                          <a:solidFill>
                            <a:sysClr val="windowText" lastClr="000000"/>
                          </a:solidFill>
                        </a:rPr>
                        <a:t>Feature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1" dirty="0">
                          <a:solidFill>
                            <a:sysClr val="windowText" lastClr="000000"/>
                          </a:solidFill>
                        </a:rPr>
                        <a:t>Bias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“Santa”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2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“Dreidel”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 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= “Christmas”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“Bad”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sz="1100" b="0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en-US" sz="1100" b="0" baseline="0" dirty="0">
                          <a:solidFill>
                            <a:sysClr val="windowText" lastClr="000000"/>
                          </a:solidFill>
                        </a:rPr>
                        <a:t> = “Hate”</a:t>
                      </a:r>
                      <a:endParaRPr lang="en-US" sz="11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4874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Weight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-0.1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15.0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-2.0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-4.0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871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114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891942-1204-C341-EFEF-5E3B72E3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Interlude: Chatbots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CB77C-062C-967D-2FA2-EEAF63278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73506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3618</TotalTime>
  <Words>9806</Words>
  <Application>Microsoft Office PowerPoint</Application>
  <PresentationFormat>On-screen Show (16:9)</PresentationFormat>
  <Paragraphs>2486</Paragraphs>
  <Slides>190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198" baseType="lpstr">
      <vt:lpstr>Roboto</vt:lpstr>
      <vt:lpstr>Dosis</vt:lpstr>
      <vt:lpstr>Consolas</vt:lpstr>
      <vt:lpstr>Petrona</vt:lpstr>
      <vt:lpstr>Calibri</vt:lpstr>
      <vt:lpstr>Arial</vt:lpstr>
      <vt:lpstr>Cambria Math</vt:lpstr>
      <vt:lpstr>CSCI 5622 Slides</vt:lpstr>
      <vt:lpstr>Monday</vt:lpstr>
      <vt:lpstr>Course Logistics</vt:lpstr>
      <vt:lpstr>Evaluating Models</vt:lpstr>
      <vt:lpstr>Types of Errors (Week 2)</vt:lpstr>
      <vt:lpstr>Types of Errors</vt:lpstr>
      <vt:lpstr>Types of Errors</vt:lpstr>
      <vt:lpstr>Types of Errors</vt:lpstr>
      <vt:lpstr>Confusion Matrix</vt:lpstr>
      <vt:lpstr>Classification Errors</vt:lpstr>
      <vt:lpstr>Classification Errors</vt:lpstr>
      <vt:lpstr>Gaussian Distributions</vt:lpstr>
      <vt:lpstr>Classification Errors</vt:lpstr>
      <vt:lpstr>Classification Errors – ROC Curve (receiver operating characteristic)</vt:lpstr>
      <vt:lpstr>Adapting True Pos rate vs. False Pos rate (sensitivity vs. specificity)</vt:lpstr>
      <vt:lpstr>ROC Curve vs AUC</vt:lpstr>
      <vt:lpstr>Sharpness of ROC Curve</vt:lpstr>
      <vt:lpstr>Non-Identical Distributions - Skew</vt:lpstr>
      <vt:lpstr>Non-Identical Distributions - Skew</vt:lpstr>
      <vt:lpstr>Non-Identical Distributions – different dev.</vt:lpstr>
      <vt:lpstr>Goodness of Fit</vt:lpstr>
      <vt:lpstr>Bias vs. Variance</vt:lpstr>
      <vt:lpstr>Bias – Variance Tradeoff</vt:lpstr>
      <vt:lpstr>Bias – Variance Tradeoff</vt:lpstr>
      <vt:lpstr>Bias – Variance Tradeoff</vt:lpstr>
      <vt:lpstr>Bias – Variance Tradeoff</vt:lpstr>
      <vt:lpstr>Reporting Model Goodness</vt:lpstr>
      <vt:lpstr>Residual Sum of Squares</vt:lpstr>
      <vt:lpstr>Reporting goodness using RSS</vt:lpstr>
      <vt:lpstr>Reporting goodness using RSS</vt:lpstr>
      <vt:lpstr>Developing goodness – a baseline</vt:lpstr>
      <vt:lpstr>Developing goodness – a baseline</vt:lpstr>
      <vt:lpstr>Developing Goodness – a baseline</vt:lpstr>
      <vt:lpstr>Developing goodness – a baseline</vt:lpstr>
      <vt:lpstr>Developing Goodness – a baseline</vt:lpstr>
      <vt:lpstr>Developing goodness – alternative view</vt:lpstr>
      <vt:lpstr>Developing goodness – a baseline</vt:lpstr>
      <vt:lpstr>Developing goodness – coefficient of determination R2</vt:lpstr>
      <vt:lpstr>Perceptrons</vt:lpstr>
      <vt:lpstr>Interlude – the Neuron</vt:lpstr>
      <vt:lpstr>Perceptrons – A Basic Approach</vt:lpstr>
      <vt:lpstr>Binary Perceptrons – Decision Functions</vt:lpstr>
      <vt:lpstr>Binary Perceptrons – Decision Functions</vt:lpstr>
      <vt:lpstr>Perceptrons = Classifiers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Binary Perceptrons – Decision Functions</vt:lpstr>
      <vt:lpstr>“Online” Learning</vt:lpstr>
      <vt:lpstr>Algorithm – Perceptron Learning (Online)</vt:lpstr>
      <vt:lpstr>Logistic Regression</vt:lpstr>
      <vt:lpstr>Classification – A New Problem Space</vt:lpstr>
      <vt:lpstr>Classification – A New Problem Space</vt:lpstr>
      <vt:lpstr>Our Problem Space – Dog Slobber</vt:lpstr>
      <vt:lpstr>Our Problem Space – Dog Slobber</vt:lpstr>
      <vt:lpstr>Our Problem Space – Dog Slobber</vt:lpstr>
      <vt:lpstr>Our Problem Space – Dog Slobber</vt:lpstr>
      <vt:lpstr>Our Problem Space – Dog Slobber</vt:lpstr>
      <vt:lpstr>Our Problem Space – Dog Slobber</vt:lpstr>
      <vt:lpstr>Our Problem Space – Dog Slobber</vt:lpstr>
      <vt:lpstr>Logistic Function</vt:lpstr>
      <vt:lpstr>Wednesday</vt:lpstr>
      <vt:lpstr>Course Logistics</vt:lpstr>
      <vt:lpstr>Our Problem Space – Dog Slobber</vt:lpstr>
      <vt:lpstr>Logistic Regression</vt:lpstr>
      <vt:lpstr>My New Problem</vt:lpstr>
      <vt:lpstr>Song Features</vt:lpstr>
      <vt:lpstr>Song Features (Continued)</vt:lpstr>
      <vt:lpstr>Everything You Need to Know About Natural Language Processing in 5 Minutes*</vt:lpstr>
      <vt:lpstr>What’s in Lyrics?</vt:lpstr>
      <vt:lpstr>What’s in Lyrics?</vt:lpstr>
      <vt:lpstr>Song as Document</vt:lpstr>
      <vt:lpstr>Words as Features</vt:lpstr>
      <vt:lpstr>Words as Features</vt:lpstr>
      <vt:lpstr>Choosing our Feature Words</vt:lpstr>
      <vt:lpstr>Choosing our Feature Words</vt:lpstr>
      <vt:lpstr>Choosing our Feature Words</vt:lpstr>
      <vt:lpstr>Logistic Regression – Multiple Dimensions</vt:lpstr>
      <vt:lpstr>Logistic Regression – Holiday Example</vt:lpstr>
      <vt:lpstr>Logistic Regression – Holiday Example</vt:lpstr>
      <vt:lpstr>Logistic Regression – Holiday Example</vt:lpstr>
      <vt:lpstr>Logistic Regression – Holiday Example</vt:lpstr>
      <vt:lpstr>Interlude: Chatbots</vt:lpstr>
      <vt:lpstr>“Welcome to the new Bing”</vt:lpstr>
      <vt:lpstr>Components of some Chatbot Models</vt:lpstr>
      <vt:lpstr>ChatGPT – How it works</vt:lpstr>
      <vt:lpstr>ChatGPT – How it works</vt:lpstr>
      <vt:lpstr>Bing is having problems…</vt:lpstr>
      <vt:lpstr>Bing is having problems…</vt:lpstr>
      <vt:lpstr>Bing is having problems…</vt:lpstr>
      <vt:lpstr>Bing is having problems…</vt:lpstr>
      <vt:lpstr>Bing is having problems…</vt:lpstr>
      <vt:lpstr>Defining Goodness</vt:lpstr>
      <vt:lpstr>Rules of “Bing” (Sydney)</vt:lpstr>
      <vt:lpstr>Rules of “Bing” (Sydney)</vt:lpstr>
      <vt:lpstr>Rules of “Bing” (Sydney)</vt:lpstr>
      <vt:lpstr>Some Ideas (Simon Willson)</vt:lpstr>
      <vt:lpstr>Friday</vt:lpstr>
      <vt:lpstr>Course Logistics</vt:lpstr>
      <vt:lpstr>Back to Logistic Regression</vt:lpstr>
      <vt:lpstr>Logistic Regression – Holiday Example</vt:lpstr>
      <vt:lpstr>Logistic Regression – Weights Fall short</vt:lpstr>
      <vt:lpstr>Logistic Regression – Weights Fall short</vt:lpstr>
      <vt:lpstr>Logistic Regression – Bag of Words approach</vt:lpstr>
      <vt:lpstr>Logistic Regression – Binary vs. Bag of Words</vt:lpstr>
      <vt:lpstr>Logistic Regression – What are the Odds?</vt:lpstr>
      <vt:lpstr>Logistic Regression - Odds</vt:lpstr>
      <vt:lpstr>Logistic Regression – log-odds or logit</vt:lpstr>
      <vt:lpstr>Logistic Regression – Impact</vt:lpstr>
      <vt:lpstr>Logistic Regression – Impact</vt:lpstr>
      <vt:lpstr>Logistic Regression – Impact</vt:lpstr>
      <vt:lpstr>Probabilistic Classification</vt:lpstr>
      <vt:lpstr>Finding Weights</vt:lpstr>
      <vt:lpstr>Finding Weights</vt:lpstr>
      <vt:lpstr>Finding Weights</vt:lpstr>
      <vt:lpstr>Checking Weights – Logistic Regression</vt:lpstr>
      <vt:lpstr>Checking Weights – Logistic Regression</vt:lpstr>
      <vt:lpstr>Checking Weights – Logistic Regression</vt:lpstr>
      <vt:lpstr>Likelihood of Weights</vt:lpstr>
      <vt:lpstr>Likelihood of Weights</vt:lpstr>
      <vt:lpstr>Log-Likelihood of Weights</vt:lpstr>
      <vt:lpstr>Log-Likelihood of Weights</vt:lpstr>
      <vt:lpstr>Negative Log-Likelihood of Weights</vt:lpstr>
      <vt:lpstr>Optimizing using gradient descent</vt:lpstr>
      <vt:lpstr>Stochastic Gradient Descent</vt:lpstr>
      <vt:lpstr>Optimizing using stochastic gradient descent</vt:lpstr>
      <vt:lpstr>Optimizing using gradient descent COMPARE</vt:lpstr>
      <vt:lpstr>Stochastic Gradient Descent</vt:lpstr>
      <vt:lpstr>Improvement: Mini-Batch Stochastic Gradient Descent</vt:lpstr>
      <vt:lpstr>Note: Why don’t we use even weights? 0?</vt:lpstr>
      <vt:lpstr>Stochastic Gradient Descent - Rates</vt:lpstr>
      <vt:lpstr>Stochastic Gradient Descent - Rates</vt:lpstr>
      <vt:lpstr>Stochastic Gradient Descent - Rates</vt:lpstr>
      <vt:lpstr>Choosing a Learning Rate</vt:lpstr>
      <vt:lpstr>Optimizing Weights – changing λ over time</vt:lpstr>
      <vt:lpstr>Optimizing Weights – changing λ over time</vt:lpstr>
      <vt:lpstr>Optimizing Weights – changing λ over time</vt:lpstr>
      <vt:lpstr>Optimizing Weights – changing λ over time</vt:lpstr>
      <vt:lpstr>Optimizing Weights – changing λ over time </vt:lpstr>
      <vt:lpstr>Choosing a Stopping Time</vt:lpstr>
      <vt:lpstr>Training &amp; Hold-Out (Validation) &amp; Test Sets</vt:lpstr>
      <vt:lpstr>Choosing a Stopping Time</vt:lpstr>
      <vt:lpstr>Optimizing Weights</vt:lpstr>
      <vt:lpstr>Overfitting</vt:lpstr>
      <vt:lpstr>Overfitting – A Scenario</vt:lpstr>
      <vt:lpstr>Overfitting – A Scenario</vt:lpstr>
      <vt:lpstr>Overfitting – B Scenario</vt:lpstr>
      <vt:lpstr>Optimizing Weights</vt:lpstr>
      <vt:lpstr>Optimizing Weights – Penalty Term</vt:lpstr>
      <vt:lpstr>Minimizing RSS – With Penalty</vt:lpstr>
      <vt:lpstr>Choosing Penalty Function</vt:lpstr>
      <vt:lpstr>Choosing Penalty Function</vt:lpstr>
      <vt:lpstr>Choosing Penalty Function</vt:lpstr>
      <vt:lpstr>Side Note: Feature Scales</vt:lpstr>
      <vt:lpstr>Side Note: Feature Scales</vt:lpstr>
      <vt:lpstr>Side Note: Feature Scales</vt:lpstr>
      <vt:lpstr>Side Note: Feature Scaling</vt:lpstr>
      <vt:lpstr>Side2 Note: Negative Weights</vt:lpstr>
      <vt:lpstr>Side Note: Feature Scaling</vt:lpstr>
      <vt:lpstr>Side Note: Feature Scaling</vt:lpstr>
      <vt:lpstr>Side2 Note: Feature Scaling vs. Normalizing</vt:lpstr>
      <vt:lpstr>Choosing a Tuning Parameter</vt:lpstr>
      <vt:lpstr>Choosing a Tuning Parameter</vt:lpstr>
      <vt:lpstr>Choosing a Tuning Parameter λ</vt:lpstr>
      <vt:lpstr>Choosing Penalty Function</vt:lpstr>
      <vt:lpstr>Choosing Penalty Function</vt:lpstr>
      <vt:lpstr>Choosing Penalty Function</vt:lpstr>
      <vt:lpstr>Model Behavior – Ridge vs. Lasso</vt:lpstr>
      <vt:lpstr>Understanding Model Behavior</vt:lpstr>
      <vt:lpstr>Understanding Model Behavior</vt:lpstr>
      <vt:lpstr>Understanding Model Behavior</vt:lpstr>
      <vt:lpstr>Understanding Model Behavior</vt:lpstr>
      <vt:lpstr>Understanding Model Behavior</vt:lpstr>
      <vt:lpstr>Model Behavior – Lasso vs. Ridge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95</cp:revision>
  <dcterms:modified xsi:type="dcterms:W3CDTF">2023-02-22T17:14:30Z</dcterms:modified>
</cp:coreProperties>
</file>